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2972E-1446-4384-9135-BEE79520F4BB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5F0199-7DFE-42DC-A54A-A703C39FA4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7127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5F0199-7DFE-42DC-A54A-A703C39FA49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4083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3BF41-96D9-4A87-A350-6CA5E558284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975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3BF41-96D9-4A87-A350-6CA5E558284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623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3BF41-96D9-4A87-A350-6CA5E558284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26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3BF41-96D9-4A87-A350-6CA5E558284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823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23BF41-96D9-4A87-A350-6CA5E558284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001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5F0199-7DFE-42DC-A54A-A703C39FA49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740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5320191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George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Gershwin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amerického skladatele 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16.2.2013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268760"/>
            <a:ext cx="7772400" cy="2016224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George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Gershwin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87220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26.9.1898 – 11.7.1937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skladatel,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který poprvé vznesl do vážné hudby prvky jazzu.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8339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jako druhý syn v chudé rodině rusko-židovských přistěhovalců. Matka chtěla, aby se George stal učitelem, ale úspěchy ve škole byly mizivé.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Sám se naučil hrát na klavír, na jeden poslech dokázal zopakovat jakoukoli melodii.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Nebylo mu ani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estnáct, když získal první angažmá – stal se pianistou v prodejně hudebního nakladatelství. Zároveň se sám usilovně snažil komponovat vlastní skladby.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823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Začátkem roku 1918 přichází od velkého nakladatelství nabídka pracovat na plný úvazek jako skladatel. George přijímá a už koncem roku má na Broadwayi premiéru první z jeho hudebních komedií.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pěti let jich napsal patnáct.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jediného měsíce roku 1924 napsal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Rapsodii v modrém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vůbec první skladbu v historii vážné hudby, v níž se objevily jazzové motivy. Premiéra skončila bouřlivými ovacemi.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66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Rapsodie v modrém přinesla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Gershwinovi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celosvětovou slávu a nové zakázky se jen hrnuly.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Vydává se na dlouhé koncertní turné po Evropě, vystupuje v Londýně, Paříži a Vídni. Z cesty si přiváží nápad na symfonickou báseň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Američan v Paříži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Pak přichází rok 1929 a krach na newyorské burze. Začala dlouhá hospodářská krize a na komedie nikdo nemá náladu.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86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1926 ho zaujal román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Porgy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příběh o dvojici černošských milenců. Práce na opeře trvala 20 měsíců. Výsledkem byla dokonalá syntéza klasické operní a symfonické hudby s jazzem, americkou lidovou písní a černošským spirituálem. Premiéra opery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Porgy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Bess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konala v listopadu 1935. Publikum ji odměnilo bouřlivým potleskem, ale názory kritiků se rozcházely.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Nervové vypětí podlomilo jeho zdraví. 9. července dochází k záchvatu. Lékaři zjišťují mozkový nádor, ale zachránit geniálního skladatele už nemohou.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2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621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Kdy a jakým způsobem se projevoval jeho hudební talent?</a:t>
            </a:r>
          </a:p>
          <a:p>
            <a:r>
              <a:rPr lang="cs-CZ" dirty="0" smtClean="0"/>
              <a:t>2) Kolik hudebních komedií napsal?</a:t>
            </a:r>
          </a:p>
          <a:p>
            <a:r>
              <a:rPr lang="cs-CZ" dirty="0" smtClean="0"/>
              <a:t>3) Jak se nazývá skladba s jazzovými motivy z roku 1924?</a:t>
            </a:r>
          </a:p>
          <a:p>
            <a:r>
              <a:rPr lang="cs-CZ" dirty="0" smtClean="0"/>
              <a:t>4) K čemu jej inspiroval román </a:t>
            </a:r>
            <a:r>
              <a:rPr lang="cs-CZ" dirty="0" err="1" smtClean="0"/>
              <a:t>Porgy</a:t>
            </a:r>
            <a:r>
              <a:rPr lang="cs-CZ" dirty="0" smtClean="0"/>
              <a:t>?</a:t>
            </a:r>
          </a:p>
          <a:p>
            <a:r>
              <a:rPr lang="cs-CZ" dirty="0" smtClean="0"/>
              <a:t>5) Jak slavný </a:t>
            </a:r>
            <a:r>
              <a:rPr lang="cs-CZ" smtClean="0"/>
              <a:t>skladatel zemřel?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9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472</Words>
  <Application>Microsoft Office PowerPoint</Application>
  <PresentationFormat>Předvádění na obrazovce (4:3)</PresentationFormat>
  <Paragraphs>58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George Gershwin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13</cp:revision>
  <dcterms:created xsi:type="dcterms:W3CDTF">2012-10-04T17:02:39Z</dcterms:created>
  <dcterms:modified xsi:type="dcterms:W3CDTF">2014-09-10T10:08:16Z</dcterms:modified>
</cp:coreProperties>
</file>