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DD5B4D-C54D-45DE-B8DB-4DC5D359D2B9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44F4D3-D85D-4588-B155-B2645C5F7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302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44F4D3-D85D-4588-B155-B2645C5F7B0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2393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556EE-CC64-41FF-B0CD-11DCD442655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084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556EE-CC64-41FF-B0CD-11DCD442655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458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556EE-CC64-41FF-B0CD-11DCD442655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9314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556EE-CC64-41FF-B0CD-11DCD442655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1135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556EE-CC64-41FF-B0CD-11DCD442655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4367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44F4D3-D85D-4588-B155-B2645C5F7B0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571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9945149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VY_12_INOVACE_66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Leoš</a:t>
                      </a:r>
                      <a:r>
                        <a:rPr lang="cs-CZ" sz="1400" baseline="0" dirty="0" smtClean="0"/>
                        <a:t> Janáček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moravského hudebního skladatele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3.3.2013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17.10.2013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Leoš Janáček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4149080"/>
            <a:ext cx="7772400" cy="136815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3.7.1854 – 12.8.1928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Nejvýznamnější český skladatel 20.století, který dosáhl pro originalitu své hudby světové proslulosti.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94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rodině učitele a varhaníka.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1865 byl přijat jako zpěvák do sboru kláštera augustiniánů v Brně, kde vychodil reálku a r.1872 odmaturoval ve slovanském učitelském ústavu.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Vystudoval češtinu, zeměpis a dějepis, bylo mu svěřeno vyučování hudbě.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pouhých 18 letech se stal ředitelem kůru starobrněnského kláštera.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spolek Svatopluk napsal první skladby – mužské sbory.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7931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R.1874 – 75 – byl zapsán na pražskou varhanickou školu.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R.1879 odešel studovat konzervatoř do Lipska, kde vydržel necelý rok. Neuspokojilo ho ani studium ve Vídni. Po třech měsících se vrátil do Brna.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Zde pořádal klavírní koncerty, řídil sbor, dirigoval. Od r.1884 redigoval po čtyři roky Hudební listy, první moravský časopis o hudbě.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719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První dílo – opera Šárka.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Druhé významnější dílo, Lašské tance (1889), již uchvacují nebývalou živostí, s jakou autor zpracoval lidové melodie z rodného kraje.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Opera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Její pastorkyňa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byla provedena poprvé v Brně r.1904. Je psaná v próze, nikoli ve verších, což ještě umocňuje její dramatičnost.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Praze se hrála až r.1916 – a propadla. O to větší úspěch měla v zahraničí – dnes patří k nejhranějším světovým operám a uvádí se většinou v češtině.</a:t>
            </a:r>
          </a:p>
        </p:txBody>
      </p:sp>
    </p:spTree>
    <p:extLst>
      <p:ext uri="{BB962C8B-B14F-4D97-AF65-F5344CB8AC3E}">
        <p14:creationId xmlns:p14="http://schemas.microsoft.com/office/powerpoint/2010/main" val="1599695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Naopak dokonalou harmonií slova a hudby vynikají skladatelovy poslední čtyři opery, k nimž si libreta upravil sám.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to –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Káťa Kabanová, Příhody Lišky Bystroušky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Věc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Makropulos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Posmrtně byla provedena opera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Z mrtvého domu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Jedinečnou invencí nás dodnes udivuje klavírní cyklus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 zarostlém chodníčku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(1901-08), milostné zpěvy Zápisník zmizelého (1917-19).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Skladatel se uznání dočkal až v posledních letech života.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40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674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Které moravské město je spjato s hudebními začátky Janáčka?</a:t>
            </a:r>
          </a:p>
          <a:p>
            <a:r>
              <a:rPr lang="cs-CZ" dirty="0" smtClean="0"/>
              <a:t>2) Uveď názvy prvních tří děl a stručně je charakterizuj.</a:t>
            </a:r>
          </a:p>
          <a:p>
            <a:r>
              <a:rPr lang="cs-CZ" dirty="0" smtClean="0"/>
              <a:t>3) Uveď název klavírního cyklu.</a:t>
            </a:r>
          </a:p>
          <a:p>
            <a:r>
              <a:rPr lang="cs-CZ" dirty="0" smtClean="0"/>
              <a:t>4) Dočkal se </a:t>
            </a:r>
            <a:r>
              <a:rPr lang="cs-CZ" smtClean="0"/>
              <a:t>Janáček uznání?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32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19</TotalTime>
  <Words>460</Words>
  <Application>Microsoft Office PowerPoint</Application>
  <PresentationFormat>Předvádění na obrazovce (4:3)</PresentationFormat>
  <Paragraphs>61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Leoš Janáček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12</cp:revision>
  <dcterms:created xsi:type="dcterms:W3CDTF">2012-10-04T17:02:39Z</dcterms:created>
  <dcterms:modified xsi:type="dcterms:W3CDTF">2014-05-14T08:20:17Z</dcterms:modified>
</cp:coreProperties>
</file>