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7" r:id="rId3"/>
    <p:sldId id="268" r:id="rId4"/>
    <p:sldId id="269" r:id="rId5"/>
    <p:sldId id="270" r:id="rId6"/>
    <p:sldId id="271" r:id="rId7"/>
    <p:sldId id="266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7585E3-9EC8-423C-94C6-377AFE0EF67C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EFBA16-56F6-4574-81B0-EAFFEB09A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240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FBA16-56F6-4574-81B0-EAFFEB09AA1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4090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9EB564-276A-42BD-A3C1-E00B493B63E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061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9EB564-276A-42BD-A3C1-E00B493B63E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3885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9EB564-276A-42BD-A3C1-E00B493B63E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6353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9EB564-276A-42BD-A3C1-E00B493B63E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035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9EB564-276A-42BD-A3C1-E00B493B63E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3215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CD4038-218E-45FE-AD84-B21BD44D624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1487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FBA16-56F6-4574-81B0-EAFFEB09AA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829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7168868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Jaroslav</a:t>
                      </a:r>
                      <a:r>
                        <a:rPr lang="cs-CZ" sz="1400" baseline="0" dirty="0" smtClean="0"/>
                        <a:t> Ježek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zakladatele české moderní taneční hudby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22.2.2013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23.10.2013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Jaroslav Ježek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8322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25.9.1906 – 1.1.1942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Zakladatel české moderní taneční hudby, skladatel, dramaturg a dirigent Osvobozeného divadla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754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Praze na Žižkově v rodině krejčího.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Měl neradostné dětství. Od narození trpěl šedým zákalem a viděl jen na jedno oko, a to velmi slabě. Po špatně léčeném onemocnění spálou byl nedoslýchavý. Roku 1914 byl umístěn v dětském slepeckém ústavu, kde se naučil slepecké písmo, které mu otevřelo cestu ke vzdělání.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Získal základy hudební teorie a naučil se hrát na několik hudebních nástrojů.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osmnácti byl přijat na konzervatoř.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322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Důležitým tvůrčím impulzem byl pro Ježka studijní pobyt v Paříži v letech 1927-28, kde spatřil opravdové americké černošské jazzmany a vedle toho uslyšel nejvýznamnější skladatele moderní vážné hudby.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Ježek se možná mohl stát naším význačným skladatelem avantgardní vážné hudby, nebýt setkání s dvojicí Voskovec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&amp;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Werich.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Osvobozené divadlo napsal řadu písniček, které se svou nápaditou melodií staly základem naší populární hudby.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9964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Známý je veselý foxtrot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Tři strážníci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(1928), jedno z prvních Ježkových blues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Tmavomodrý svět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(1930), často se hraje rychlý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Bugati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step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(1931), nazvaný podle tehdy módního italského automobilu.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Dodnes upoutávají svou komikou písničky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Šaty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dělaj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člověka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parodie na trampskou píseň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Babička Mary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 evergreenům se řadí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Proč nemohu spát, Život je náhoda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či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Klobouk ve křoví.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055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Ježek je rovněž autorem hudby k několika filmům, např.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Pudr a benzín,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Hej,rup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Svět patří nám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atd.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podzim 1938 bylo Osvobozené divadlo uzavřeno a Ježek spolu s V + W odjel v lednu 1939 do Ameriky. Žil v New Yorku, nikdy se s americkým prostředím nesrostl, ztrácel chuť do života a nakonec podlehl chronické ledvinové chorobě.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04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Ježek je rovněž autorem hudby k několika filmům, např.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Pudr a benzín,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Hej,rup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Svět patří nám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atd.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podzim 1938 bylo Osvobozené divadlo uzavřeno a Ježek spolu s V + W odjel v lednu 1939 do Ameriky. Žil v New Yorku, nikdy se s americkým prostředím nesrostl, ztrácel chuť do života a nakonec podlehl chronické ledvinové chorobě.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97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6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Jakou pozici zaujímal v Osvobozeném divadle?</a:t>
            </a:r>
          </a:p>
          <a:p>
            <a:r>
              <a:rPr lang="cs-CZ" dirty="0" smtClean="0"/>
              <a:t>2) Stručně popiš skladatelovo dětství. </a:t>
            </a:r>
          </a:p>
          <a:p>
            <a:r>
              <a:rPr lang="cs-CZ" dirty="0" smtClean="0"/>
              <a:t>3) Co můžeme označit jako důležitou inspirační okolnost (impulz)?</a:t>
            </a:r>
          </a:p>
          <a:p>
            <a:r>
              <a:rPr lang="cs-CZ" dirty="0" smtClean="0"/>
              <a:t>4) Vyjmenuj názvy písní, které složil a které se </a:t>
            </a:r>
            <a:r>
              <a:rPr lang="cs-CZ" smtClean="0"/>
              <a:t>staly populárními.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54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</TotalTime>
  <Words>529</Words>
  <Application>Microsoft Office PowerPoint</Application>
  <PresentationFormat>Předvádění na obrazovce (4:3)</PresentationFormat>
  <Paragraphs>60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Jaroslav Ježek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13</cp:revision>
  <dcterms:created xsi:type="dcterms:W3CDTF">2012-10-04T17:02:39Z</dcterms:created>
  <dcterms:modified xsi:type="dcterms:W3CDTF">2014-05-14T08:21:11Z</dcterms:modified>
</cp:coreProperties>
</file>