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287847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VY_32_INOVACE_224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Výpočet rychlosti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 prezentaci si žáci procvičí na 4 příkladech převod jednotek rychlosti, výpočet rychlosti a převod jednotek </a:t>
                      </a:r>
                      <a:r>
                        <a:rPr lang="cs-CZ" sz="1400" b="1" smtClean="0"/>
                        <a:t>času.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23. 9. 2013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11. 10.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86633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RYCHLOSTI</a:t>
            </a:r>
            <a:endParaRPr lang="cs-CZ" sz="8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1. příklad: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Dopravní policie měřila radarem rychlost v obci. Určete, o kolik překročil řidič automobilu jedoucí rychlostí 18 m/s povolenou rychlost 50 km/h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endParaRPr lang="cs-CZ" sz="2800" b="1" u="sng" dirty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85293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 m/s = 18 . 3,6 = </a:t>
            </a:r>
            <a:r>
              <a:rPr lang="cs-CZ" sz="2800" b="1" dirty="0" smtClean="0">
                <a:solidFill>
                  <a:srgbClr val="FF0000"/>
                </a:solidFill>
              </a:rPr>
              <a:t>64,8 km/h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9765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64,8 – 50 = </a:t>
            </a:r>
            <a:r>
              <a:rPr lang="cs-CZ" sz="2800" b="1" dirty="0" smtClean="0">
                <a:solidFill>
                  <a:srgbClr val="FF0000"/>
                </a:solidFill>
              </a:rPr>
              <a:t>14,8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55458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Řidič překročil povolenou rychlost o 14,8 km/h.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2. </a:t>
            </a:r>
            <a:r>
              <a:rPr lang="cs-CZ" sz="3600" b="1" dirty="0"/>
              <a:t>příklad: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Traktor oral pole 1 h </a:t>
            </a:r>
            <a:r>
              <a:rPr lang="cs-CZ" sz="2800" b="1" dirty="0" smtClean="0"/>
              <a:t>18 </a:t>
            </a:r>
            <a:r>
              <a:rPr lang="cs-CZ" sz="2800" b="1" dirty="0"/>
              <a:t>min. a urazil celkovou dráhu       14,8 km. Jakou rychlostí oral?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23762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 = 1 h 18 min.</a:t>
            </a:r>
          </a:p>
          <a:p>
            <a:r>
              <a:rPr lang="cs-CZ" sz="2800" b="1" dirty="0" smtClean="0"/>
              <a:t>s = 14,8 km</a:t>
            </a:r>
          </a:p>
          <a:p>
            <a:r>
              <a:rPr lang="cs-CZ" sz="2800" b="1" dirty="0" smtClean="0"/>
              <a:t>v = ? km/h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35876" y="2276872"/>
            <a:ext cx="3392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= 1 + 18 : 60 = 1,3 h</a:t>
            </a:r>
            <a:endParaRPr lang="cs-CZ" sz="2800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91970" y="2801915"/>
                <a:ext cx="1080120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1970" y="2801915"/>
                <a:ext cx="1080120" cy="666914"/>
              </a:xfrm>
              <a:prstGeom prst="rect">
                <a:avLst/>
              </a:prstGeom>
              <a:blipFill rotWithShape="1">
                <a:blip r:embed="rId2"/>
                <a:stretch>
                  <a:fillRect l="-11864" b="-1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991970" y="3691818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= 14,8 : 1,3 = 11,38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976" y="367424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= 11,38 km/h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1976" y="4514479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Traktor oral průměrnou rychlostí asi 11 km/h.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3. příklad: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/>
              <a:t>Známý dostih Velká pardubická je dlouhý 6900 m. Zatím rekordního času dosáhla v roce 2008 klisna Sixteen časem </a:t>
            </a:r>
            <a:r>
              <a:rPr lang="cs-CZ" sz="2800" b="1" dirty="0" smtClean="0"/>
              <a:t>8 </a:t>
            </a:r>
            <a:r>
              <a:rPr lang="cs-CZ" sz="2800" b="1" dirty="0"/>
              <a:t>min. 59,9 s. Určete její rychlost v m/s i v km/h.</a:t>
            </a:r>
            <a:endParaRPr lang="cs-CZ" sz="2800" b="1" u="sng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924944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 = 8 min. 59,9 s</a:t>
            </a:r>
          </a:p>
          <a:p>
            <a:r>
              <a:rPr lang="cs-CZ" sz="2800" b="1" dirty="0"/>
              <a:t>s = 6900 </a:t>
            </a:r>
            <a:r>
              <a:rPr lang="cs-CZ" sz="2800" b="1" dirty="0" smtClean="0"/>
              <a:t>m</a:t>
            </a:r>
            <a:endParaRPr lang="cs-CZ" sz="2800" b="1" dirty="0"/>
          </a:p>
          <a:p>
            <a:r>
              <a:rPr lang="cs-CZ" sz="2800" b="1" dirty="0" smtClean="0"/>
              <a:t>v = ? m/s; ? km/h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3051" y="294323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= 8 . 60 + 59,9 = 539,9 s</a:t>
            </a:r>
            <a:endParaRPr lang="cs-CZ" sz="2800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35896" y="3466452"/>
                <a:ext cx="1080120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466452"/>
                <a:ext cx="1080120" cy="666914"/>
              </a:xfrm>
              <a:prstGeom prst="rect">
                <a:avLst/>
              </a:prstGeom>
              <a:blipFill rotWithShape="1">
                <a:blip r:embed="rId2"/>
                <a:stretch>
                  <a:fillRect l="-11236" b="-128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635896" y="4043273"/>
            <a:ext cx="3800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= 6900 : 539,9 = 12,78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4600576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12,78 m/s = 12,78 . 3,6 = 46 km/h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078" y="4304883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= 12,78 m/s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= 46 km/h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517232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Klisna Sixteen běžela rychlostí 12,78 m/s, což je 46 km/h.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4. příklad: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Rychlík z Opavy východ do Ostravy – Svinov vyjíždí v 9:46 a přijíždí v 10:07. Vypočítej jeho průměrnou rychlost, jestliže tato trasa měří 28 km.</a:t>
            </a:r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56490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odjezd 9:46 – příjezd 10:07 </a:t>
            </a:r>
            <a:r>
              <a:rPr lang="cs-CZ" sz="2800" b="1" dirty="0" smtClean="0">
                <a:sym typeface="Symbol"/>
              </a:rPr>
              <a:t> t = 21 min.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8145" y="3088124"/>
            <a:ext cx="1872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 = 21 min.</a:t>
            </a:r>
          </a:p>
          <a:p>
            <a:r>
              <a:rPr lang="cs-CZ" sz="2800" b="1" dirty="0" smtClean="0"/>
              <a:t>s = 28 km</a:t>
            </a:r>
          </a:p>
          <a:p>
            <a:r>
              <a:rPr lang="cs-CZ" sz="2800" b="1" dirty="0" smtClean="0"/>
              <a:t>v = ? km/h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3495" y="3101375"/>
            <a:ext cx="29497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= 21 : 60 = 0,35 h</a:t>
            </a:r>
            <a:endParaRPr lang="cs-CZ" sz="2800" b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718254" y="3605228"/>
                <a:ext cx="1205674" cy="666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254" y="3605228"/>
                <a:ext cx="1205674" cy="666914"/>
              </a:xfrm>
              <a:prstGeom prst="rect">
                <a:avLst/>
              </a:prstGeom>
              <a:blipFill rotWithShape="1">
                <a:blip r:embed="rId2"/>
                <a:stretch>
                  <a:fillRect l="-10606" b="-1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2718254" y="422181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= 28 : 0,35 = 80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8292" y="4496024"/>
            <a:ext cx="2013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 = 80 km/h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670" y="5038768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Rychlík z Opavy do Ostravy jezdí průměrnou rychlostí 80 km/h.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411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VÝPOČET RYCHLOSTI</vt:lpstr>
      <vt:lpstr>1. příklad:</vt:lpstr>
      <vt:lpstr>2. příklad:</vt:lpstr>
      <vt:lpstr>3. příklad:</vt:lpstr>
      <vt:lpstr>4. příklad: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23</cp:revision>
  <dcterms:created xsi:type="dcterms:W3CDTF">2012-10-04T17:02:39Z</dcterms:created>
  <dcterms:modified xsi:type="dcterms:W3CDTF">2013-01-29T11:03:03Z</dcterms:modified>
</cp:coreProperties>
</file>