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585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6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68721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VY_32_INOVACE_228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Světlo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Světlo. </a:t>
                      </a:r>
                      <a:r>
                        <a:rPr lang="cs-CZ" sz="1400" b="1" baseline="0" dirty="0" smtClean="0"/>
                        <a:t>. Žáci si ujasní pojmy světlo, rychlost světla a vlnová délka.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SVĚTLO</a:t>
            </a: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Světlo: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/>
              <a:t>= </a:t>
            </a:r>
            <a:r>
              <a:rPr lang="cs-CZ" sz="2800" b="1" dirty="0" smtClean="0"/>
              <a:t>část elektromagnetického </a:t>
            </a:r>
            <a:r>
              <a:rPr lang="cs-CZ" sz="2800" b="1" dirty="0"/>
              <a:t>záření (vlnění</a:t>
            </a:r>
            <a:r>
              <a:rPr lang="cs-CZ" sz="2800" b="1" dirty="0" smtClean="0"/>
              <a:t>) viditelného lidským okem</a:t>
            </a:r>
            <a:endParaRPr lang="cs-CZ" sz="2800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								</a:t>
            </a:r>
            <a:r>
              <a:rPr lang="cs-CZ" sz="2000" dirty="0" smtClean="0"/>
              <a:t>obr. 1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80928"/>
            <a:ext cx="6694487" cy="3249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/>
              <a:t>vlastnosti: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800" b="1" dirty="0"/>
              <a:t>1) rychlost – v různých látkách různou rychlostí,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   </a:t>
            </a:r>
            <a:r>
              <a:rPr lang="cs-CZ" sz="2800" b="1" dirty="0" smtClean="0"/>
              <a:t>maximální </a:t>
            </a:r>
            <a:r>
              <a:rPr lang="cs-CZ" sz="2800" b="1" dirty="0"/>
              <a:t>ve vakuu 300 000 km/s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   pohybuje se přímočaře</a:t>
            </a:r>
            <a:endParaRPr lang="cs-CZ" sz="2800" dirty="0"/>
          </a:p>
          <a:p>
            <a:pPr marL="0" lvl="0" indent="0">
              <a:buNone/>
            </a:pPr>
            <a:r>
              <a:rPr lang="cs-CZ" sz="2800" b="1" dirty="0"/>
              <a:t>2) vlnová délka - </a:t>
            </a:r>
            <a:r>
              <a:rPr lang="cs-CZ" sz="2800" b="1" dirty="0">
                <a:sym typeface="Symbol"/>
              </a:rPr>
              <a:t></a:t>
            </a:r>
            <a:r>
              <a:rPr lang="cs-CZ" sz="2800" b="1" dirty="0"/>
              <a:t> ; nm (nanometry)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   ultrafialové </a:t>
            </a:r>
            <a:r>
              <a:rPr lang="cs-CZ" sz="2800" b="1" dirty="0">
                <a:sym typeface="Symbol"/>
              </a:rPr>
              <a:t></a:t>
            </a:r>
            <a:r>
              <a:rPr lang="cs-CZ" sz="2800" b="1" dirty="0"/>
              <a:t> viditelné okem </a:t>
            </a:r>
            <a:r>
              <a:rPr lang="cs-CZ" sz="2800" b="1" dirty="0">
                <a:sym typeface="Symbol"/>
              </a:rPr>
              <a:t></a:t>
            </a:r>
            <a:r>
              <a:rPr lang="cs-CZ" sz="2800" b="1" dirty="0"/>
              <a:t> infračervené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		        400 – 700 nm</a:t>
            </a: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/>
              <a:t>elektromagnetické spektrum: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			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obr. 2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50" y="1844824"/>
            <a:ext cx="7937500" cy="381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/>
              <a:t>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73427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b="1" dirty="0"/>
              <a:t>Co se ti vybaví, když se řekne světlo?</a:t>
            </a:r>
          </a:p>
          <a:p>
            <a:pPr marL="514350" indent="-514350">
              <a:buAutoNum type="arabicParenR"/>
            </a:pPr>
            <a:r>
              <a:rPr lang="cs-CZ" b="1" dirty="0"/>
              <a:t>Jak se přesvědčíš, že se světlo pohybuje přímočaře?</a:t>
            </a:r>
          </a:p>
          <a:p>
            <a:pPr marL="514350" indent="-514350">
              <a:buAutoNum type="arabicParenR"/>
            </a:pPr>
            <a:r>
              <a:rPr lang="cs-CZ" b="1" dirty="0"/>
              <a:t>Jakou rychlost má světlo ve vakuu?</a:t>
            </a:r>
          </a:p>
          <a:p>
            <a:pPr marL="514350" indent="-514350">
              <a:buAutoNum type="arabicParenR"/>
            </a:pPr>
            <a:r>
              <a:rPr lang="cs-CZ" b="1" dirty="0"/>
              <a:t>Jak se označuje vlnová délka? V čem se měří?</a:t>
            </a:r>
          </a:p>
          <a:p>
            <a:pPr marL="514350" indent="-514350">
              <a:buAutoNum type="arabicParenR"/>
            </a:pPr>
            <a:r>
              <a:rPr lang="cs-CZ" b="1" dirty="0"/>
              <a:t>Jakou vlnovou délku má viditelné světlo?</a:t>
            </a:r>
          </a:p>
          <a:p>
            <a:pPr marL="514350" indent="-514350">
              <a:buAutoNum type="arabicParenR"/>
            </a:pPr>
            <a:r>
              <a:rPr lang="cs-CZ" b="1" dirty="0"/>
              <a:t>U kterých spotřebičů v domácnosti se využívá elektromagnetického záření (vlnění)?</a:t>
            </a:r>
          </a:p>
          <a:p>
            <a:pPr marL="514350" indent="-514350">
              <a:buAutoNum type="arabicParenR"/>
            </a:pPr>
            <a:r>
              <a:rPr lang="cs-CZ" b="1" dirty="0"/>
              <a:t>Vysvětli pojem ultrafialové a infračervené záření. Kde se s ním setkáváš?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obr. 1</a:t>
            </a:r>
            <a:r>
              <a:rPr lang="cs-CZ" sz="2000" dirty="0"/>
              <a:t>: AUTOR NEUVEDEN. </a:t>
            </a:r>
            <a:r>
              <a:rPr lang="cs-CZ" sz="2000" i="1" dirty="0"/>
              <a:t>Základní škola Letohrad U Dvora</a:t>
            </a:r>
            <a:r>
              <a:rPr lang="cs-CZ" sz="2000" dirty="0"/>
              <a:t> [online]. [cit. 3.11.2012]. Dostupný na WWW: http://www.zsudvora.cz/vyuka/info/kurz/images/rom_svetlo_1_01.gif </a:t>
            </a:r>
          </a:p>
          <a:p>
            <a:r>
              <a:rPr lang="cs-CZ" sz="2000" dirty="0"/>
              <a:t>obr. 2: </a:t>
            </a:r>
            <a:r>
              <a:rPr lang="en-US" sz="2000" dirty="0"/>
              <a:t>AUTOR NEUVEDEN. </a:t>
            </a:r>
            <a:r>
              <a:rPr lang="en-US" sz="2000" i="1" dirty="0"/>
              <a:t>INFRATHERM</a:t>
            </a:r>
            <a:r>
              <a:rPr lang="en-US" sz="2000" dirty="0"/>
              <a:t> [online]. [cit. </a:t>
            </a:r>
            <a:r>
              <a:rPr lang="cs-CZ" sz="2000" dirty="0"/>
              <a:t>3</a:t>
            </a:r>
            <a:r>
              <a:rPr lang="en-US" sz="2000" dirty="0"/>
              <a:t>.</a:t>
            </a:r>
            <a:r>
              <a:rPr lang="cs-CZ" sz="2000" dirty="0"/>
              <a:t>11</a:t>
            </a:r>
            <a:r>
              <a:rPr lang="en-US" sz="2000" dirty="0"/>
              <a:t>.201</a:t>
            </a:r>
            <a:r>
              <a:rPr lang="cs-CZ" sz="2000" dirty="0"/>
              <a:t>2</a:t>
            </a:r>
            <a:r>
              <a:rPr lang="en-US" sz="2000" dirty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http://www.infratherm.sk/eshop/imgs/zareni.jpg </a:t>
            </a:r>
            <a:endParaRPr lang="cs-CZ" sz="200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258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SVĚTLO</vt:lpstr>
      <vt:lpstr>Světlo:</vt:lpstr>
      <vt:lpstr>vlastnosti:</vt:lpstr>
      <vt:lpstr>elektromagnetické spektrum:</vt:lpstr>
      <vt:lpstr>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17</cp:revision>
  <dcterms:created xsi:type="dcterms:W3CDTF">2012-10-04T17:02:39Z</dcterms:created>
  <dcterms:modified xsi:type="dcterms:W3CDTF">2013-02-07T12:40:54Z</dcterms:modified>
</cp:coreProperties>
</file>