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0440846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VY_32_INOVACE_233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7.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Fyzika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</a:t>
                      </a:r>
                      <a:r>
                        <a:rPr lang="cs-CZ" sz="1400" b="1" smtClean="0"/>
                        <a:t>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Odraz světla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 slouží k výkladu učiva –</a:t>
                      </a:r>
                      <a:r>
                        <a:rPr lang="cs-CZ" sz="1400" b="1" baseline="0" dirty="0" smtClean="0"/>
                        <a:t> Odraz světla. Objasňuje pojmy úhel dopadu a úhel odrazu, rozptýlené světlo, zrcadla a jejich rozdělení.</a:t>
                      </a:r>
                      <a:endParaRPr lang="cs-CZ" sz="1400" b="1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24. 11. 2012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6. 12. </a:t>
                      </a:r>
                      <a:r>
                        <a:rPr lang="cs-CZ" sz="1400" b="1" smtClean="0"/>
                        <a:t>2012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2276872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Odraz světla</a:t>
            </a:r>
            <a:endParaRPr lang="cs-CZ" sz="8800" b="1" dirty="0">
              <a:solidFill>
                <a:srgbClr val="00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/>
              <a:t>odraz světla: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Dopadá-li světlo na těleso, dochází z části k jeho: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odrazu od tělesa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průchodu tělesem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pohlcení tělesem</a:t>
            </a:r>
          </a:p>
          <a:p>
            <a:pPr marL="514350" indent="-514350">
              <a:buAutoNum type="arabicParenR"/>
            </a:pPr>
            <a:endParaRPr lang="cs-CZ" sz="2800" b="1" dirty="0"/>
          </a:p>
          <a:p>
            <a:pPr marL="0" indent="0">
              <a:buNone/>
            </a:pPr>
            <a:r>
              <a:rPr lang="cs-CZ" sz="2800" b="1" u="sng" dirty="0" smtClean="0"/>
              <a:t>zrcadla</a:t>
            </a:r>
            <a:r>
              <a:rPr lang="cs-CZ" sz="2800" b="1" dirty="0" smtClean="0"/>
              <a:t> </a:t>
            </a:r>
            <a:r>
              <a:rPr lang="cs-CZ" sz="2800" b="1" dirty="0"/>
              <a:t>= </a:t>
            </a:r>
            <a:r>
              <a:rPr lang="cs-CZ" sz="2800" b="1" dirty="0" smtClean="0"/>
              <a:t>plochy </a:t>
            </a:r>
            <a:r>
              <a:rPr lang="cs-CZ" sz="2800" b="1" dirty="0"/>
              <a:t>dobře odrážející dopadající </a:t>
            </a:r>
            <a:r>
              <a:rPr lang="cs-CZ" sz="2800" b="1" dirty="0" smtClean="0"/>
              <a:t>světlo</a:t>
            </a:r>
          </a:p>
          <a:p>
            <a:pPr marL="0" indent="0">
              <a:buNone/>
            </a:pPr>
            <a:r>
              <a:rPr lang="cs-CZ" sz="2800" b="1" dirty="0"/>
              <a:t>	</a:t>
            </a:r>
            <a:r>
              <a:rPr lang="cs-CZ" sz="2800" b="1" dirty="0" smtClean="0"/>
              <a:t>      např.: zrcátko, vodní hladina, vyleštěný</a:t>
            </a:r>
          </a:p>
          <a:p>
            <a:pPr marL="0" indent="0">
              <a:buNone/>
            </a:pPr>
            <a:r>
              <a:rPr lang="cs-CZ" sz="2800" b="1" dirty="0"/>
              <a:t>	</a:t>
            </a:r>
            <a:r>
              <a:rPr lang="cs-CZ" sz="2800" b="1" dirty="0" smtClean="0"/>
              <a:t>      plech, sněhová vrstva, ... </a:t>
            </a:r>
            <a:endParaRPr lang="cs-CZ" sz="2800" b="1" u="sng" dirty="0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u="sng" dirty="0" smtClean="0"/>
              <a:t>zákon odrazu světla:</a:t>
            </a:r>
            <a:endParaRPr lang="cs-CZ" sz="3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dirty="0" smtClean="0"/>
              <a:t>= při dopadu světelného paprsku na rozhraní dvou prostředí (zrcadel) platí, že </a:t>
            </a:r>
            <a:r>
              <a:rPr lang="cs-CZ" sz="2800" b="1" u="sng" dirty="0" smtClean="0"/>
              <a:t>úhel odrazu se rovná úhlu dopadu</a:t>
            </a:r>
            <a:r>
              <a:rPr lang="cs-CZ" sz="2800" b="1" dirty="0" smtClean="0"/>
              <a:t> a odražený paprsek zůstává v rovině dopadu</a:t>
            </a:r>
          </a:p>
          <a:p>
            <a:pPr marL="0" indent="0">
              <a:buNone/>
            </a:pPr>
            <a:r>
              <a:rPr lang="cs-CZ" sz="2000" dirty="0" smtClean="0"/>
              <a:t>								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							            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				           obr. 1	</a:t>
            </a:r>
            <a:endParaRPr lang="cs-CZ" sz="20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582999"/>
            <a:ext cx="6531750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u="sng" dirty="0" smtClean="0"/>
              <a:t>rozptýlené světlo:</a:t>
            </a:r>
            <a:endParaRPr lang="cs-CZ" sz="3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vzniká při odrazu od nerovného povrchu </a:t>
            </a:r>
            <a:r>
              <a:rPr lang="cs-CZ" sz="2800" b="1" smtClean="0"/>
              <a:t>nebo při nedokonalém </a:t>
            </a:r>
            <a:r>
              <a:rPr lang="cs-CZ" sz="2800" b="1" dirty="0" smtClean="0"/>
              <a:t>odrazu</a:t>
            </a:r>
          </a:p>
          <a:p>
            <a:r>
              <a:rPr lang="cs-CZ" sz="2800" b="1" dirty="0" smtClean="0"/>
              <a:t>využití příjemné osvětlení obytných místností, fotografické interiéry, filmová studia, ...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					            obr. 2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212976"/>
            <a:ext cx="3744416" cy="2833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/>
              <a:t>typy zrcadel:</a:t>
            </a:r>
            <a:endParaRPr lang="cs-CZ" sz="3600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491004" y="1196752"/>
            <a:ext cx="4040188" cy="63976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1) rovinná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	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obr. 3</a:t>
            </a:r>
            <a:endParaRPr lang="cs-CZ" sz="20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572000" y="1196752"/>
            <a:ext cx="4041775" cy="63976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2) kulová</a:t>
            </a:r>
            <a:endParaRPr lang="cs-CZ" sz="28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	 </a:t>
            </a:r>
            <a:r>
              <a:rPr lang="cs-CZ" sz="2000" dirty="0" smtClean="0"/>
              <a:t>    obr. 4</a:t>
            </a:r>
            <a:endParaRPr lang="cs-CZ" sz="2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132856"/>
            <a:ext cx="3436745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48" r="-13448"/>
          <a:stretch/>
        </p:blipFill>
        <p:spPr bwMode="auto">
          <a:xfrm>
            <a:off x="4706415" y="2139518"/>
            <a:ext cx="4215585" cy="31616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/>
              <a:t>otázky: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1) Co se děje  s paprsky dopadajícími na těleso?</a:t>
            </a:r>
          </a:p>
          <a:p>
            <a:pPr marL="0" indent="0">
              <a:buNone/>
            </a:pPr>
            <a:r>
              <a:rPr lang="cs-CZ" sz="2800" b="1" dirty="0" smtClean="0"/>
              <a:t>2) Vysvětli pojem úhel dopadu, úhel odrazu.</a:t>
            </a:r>
          </a:p>
          <a:p>
            <a:pPr marL="0" indent="0">
              <a:buNone/>
            </a:pPr>
            <a:r>
              <a:rPr lang="cs-CZ" sz="2800" b="1" dirty="0" smtClean="0"/>
              <a:t>3) Narýsuj paprsek dopadající na plochu zrcadla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pod úhlem 36° a  jeho odražený paprsek.</a:t>
            </a:r>
          </a:p>
          <a:p>
            <a:pPr marL="0" indent="0">
              <a:buNone/>
            </a:pPr>
            <a:r>
              <a:rPr lang="cs-CZ" sz="2800" b="1" dirty="0" smtClean="0"/>
              <a:t>4) Zopakuj zákon odrazu.</a:t>
            </a:r>
          </a:p>
          <a:p>
            <a:pPr marL="0" indent="0">
              <a:buNone/>
            </a:pPr>
            <a:r>
              <a:rPr lang="cs-CZ" sz="2800" b="1" dirty="0" smtClean="0"/>
              <a:t>5) Jaké typy zrcadel znáš?</a:t>
            </a:r>
          </a:p>
          <a:p>
            <a:pPr marL="0" indent="0">
              <a:buNone/>
            </a:pPr>
            <a:r>
              <a:rPr lang="cs-CZ" sz="2800" b="1" dirty="0" smtClean="0"/>
              <a:t>6) Co může být přírodním zrcadlem?</a:t>
            </a:r>
          </a:p>
          <a:p>
            <a:pPr marL="0" indent="0">
              <a:buNone/>
            </a:pPr>
            <a:r>
              <a:rPr lang="cs-CZ" sz="2800" b="1" dirty="0" smtClean="0"/>
              <a:t>7) Co to je a kde se využívá rozptýlené světlo?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/>
              <a:t>zdroje: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/>
              <a:t>obr. 1: </a:t>
            </a:r>
            <a:r>
              <a:rPr lang="cs-CZ" sz="2000" dirty="0"/>
              <a:t>AUTOR NEUVEDEN. </a:t>
            </a:r>
            <a:r>
              <a:rPr lang="cs-CZ" sz="2000" i="1" dirty="0"/>
              <a:t>3. základní škola CHEB</a:t>
            </a:r>
            <a:r>
              <a:rPr lang="cs-CZ" sz="2000" dirty="0"/>
              <a:t> [online]. [cit. </a:t>
            </a:r>
            <a:r>
              <a:rPr lang="cs-CZ" sz="2000" dirty="0" smtClean="0"/>
              <a:t>24.11.2012]. </a:t>
            </a:r>
            <a:r>
              <a:rPr lang="cs-CZ" sz="2000" dirty="0"/>
              <a:t>Dostupný na WWW: http://3zscheb.unas.cz/e-learning/fyzika%20web/odraz%20svetla/zakon%20odrazu1.jpg </a:t>
            </a:r>
            <a:endParaRPr lang="cs-CZ" sz="2000" dirty="0" smtClean="0"/>
          </a:p>
          <a:p>
            <a:r>
              <a:rPr lang="cs-CZ" sz="2000" b="1" dirty="0" smtClean="0"/>
              <a:t>obr. 2: </a:t>
            </a:r>
            <a:r>
              <a:rPr lang="cs-CZ" sz="2000" dirty="0"/>
              <a:t>AUTOR NEUVEDEN. </a:t>
            </a:r>
            <a:r>
              <a:rPr lang="cs-CZ" sz="2000" i="1" dirty="0"/>
              <a:t>3. základní škola CHEB</a:t>
            </a:r>
            <a:r>
              <a:rPr lang="cs-CZ" sz="2000" dirty="0"/>
              <a:t> [online]. [cit. </a:t>
            </a:r>
            <a:r>
              <a:rPr lang="cs-CZ" sz="2000" dirty="0" smtClean="0"/>
              <a:t>24.11.2012]. </a:t>
            </a:r>
            <a:r>
              <a:rPr lang="cs-CZ" sz="2000" dirty="0"/>
              <a:t>Dostupný na WWW: http://3zscheb.unas.cz/e-learning/fyzika%20web/odraz%20svetla/odraz_2.jpg </a:t>
            </a:r>
            <a:endParaRPr lang="cs-CZ" sz="2000" b="1" dirty="0" smtClean="0"/>
          </a:p>
          <a:p>
            <a:r>
              <a:rPr lang="cs-CZ" sz="2000" b="1" dirty="0" smtClean="0"/>
              <a:t>obr. 3: </a:t>
            </a:r>
            <a:r>
              <a:rPr lang="cs-CZ" sz="2000" dirty="0"/>
              <a:t>CGS.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24.11.2012]. </a:t>
            </a:r>
            <a:r>
              <a:rPr lang="cs-CZ" sz="2000" dirty="0"/>
              <a:t>Dostupný na WWW: http://cs.wikipedia.org/wiki/Soubor:Mirror.jpg </a:t>
            </a:r>
            <a:endParaRPr lang="cs-CZ" sz="2000" dirty="0" smtClean="0"/>
          </a:p>
          <a:p>
            <a:r>
              <a:rPr lang="cs-CZ" sz="2000" b="1" dirty="0" smtClean="0"/>
              <a:t>obr. 4: </a:t>
            </a:r>
            <a:r>
              <a:rPr lang="cs-CZ" sz="2000" dirty="0"/>
              <a:t>HOGERVORST, </a:t>
            </a:r>
            <a:r>
              <a:rPr lang="cs-CZ" sz="2000" dirty="0" err="1"/>
              <a:t>Gerard</a:t>
            </a:r>
            <a:r>
              <a:rPr lang="cs-CZ" sz="2000" dirty="0"/>
              <a:t>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24.11.2012]. </a:t>
            </a:r>
            <a:r>
              <a:rPr lang="cs-CZ" sz="2000" dirty="0"/>
              <a:t>Dostupný na WWW: http://cs.wikipedia.org/wiki/Soubor:Spiegel.jpg </a:t>
            </a:r>
            <a:endParaRPr lang="cs-CZ" sz="2000" dirty="0" smtClean="0"/>
          </a:p>
          <a:p>
            <a:pPr marL="0" indent="0">
              <a:buNone/>
            </a:pP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385</Words>
  <Application>Microsoft Office PowerPoint</Application>
  <PresentationFormat>Předvádění na obrazovce (4:3)</PresentationFormat>
  <Paragraphs>100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Odraz světla</vt:lpstr>
      <vt:lpstr>odraz světla:</vt:lpstr>
      <vt:lpstr>zákon odrazu světla:</vt:lpstr>
      <vt:lpstr>rozptýlené světlo:</vt:lpstr>
      <vt:lpstr>typy zrcadel:</vt:lpstr>
      <vt:lpstr>otázky: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ZŠ Háj ve Slezsku</cp:lastModifiedBy>
  <cp:revision>24</cp:revision>
  <dcterms:created xsi:type="dcterms:W3CDTF">2012-10-04T17:02:39Z</dcterms:created>
  <dcterms:modified xsi:type="dcterms:W3CDTF">2013-02-07T12:49:09Z</dcterms:modified>
</cp:coreProperties>
</file>