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1623925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VY_32_INOVACE_234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Rovinná zrcadla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rovinná zrcadla. Žáci získají základní informace o rovinných</a:t>
                      </a:r>
                      <a:r>
                        <a:rPr lang="cs-CZ" sz="1400" b="1" baseline="0" dirty="0" smtClean="0"/>
                        <a:t> zrcadlech a jejich využití. Prezentace jim objasní zobrazování rovinným zrcadlem a vlastnosti </a:t>
                      </a:r>
                      <a:r>
                        <a:rPr lang="cs-CZ" sz="1400" b="1" baseline="0" smtClean="0"/>
                        <a:t>obrazu.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30. 11. 2012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10. 12.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13285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Rovinná zrcadla</a:t>
            </a:r>
            <a:endParaRPr lang="cs-CZ" sz="8800" b="1" dirty="0">
              <a:solidFill>
                <a:srgbClr val="00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zrcadlo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 = těleso odrážející většinu dopadajících paprsků</a:t>
            </a:r>
          </a:p>
          <a:p>
            <a:pPr marL="0" indent="0">
              <a:buNone/>
            </a:pPr>
            <a:endParaRPr lang="cs-CZ" sz="2800" b="1" dirty="0"/>
          </a:p>
          <a:p>
            <a:r>
              <a:rPr lang="cs-CZ" sz="2800" b="1" dirty="0" smtClean="0"/>
              <a:t>první zrcadla – z leštěného kovu (stříbra)</a:t>
            </a:r>
          </a:p>
          <a:p>
            <a:r>
              <a:rPr lang="cs-CZ" sz="2800" b="1" dirty="0" smtClean="0"/>
              <a:t>současná – skleněná deska s tenkou vrstvou hliníku na zadní straně – odráží až 95% dopadajících paprsků</a:t>
            </a:r>
          </a:p>
          <a:p>
            <a:r>
              <a:rPr lang="cs-CZ" sz="2800" b="1" dirty="0" smtClean="0"/>
              <a:t>využití: běžně v domácnosti, optická zařízení, zdravotnictví, doprava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zobrazení rovinným zrcadlem</a:t>
            </a:r>
            <a:endParaRPr lang="cs-CZ" sz="36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4641379"/>
          </a:xfrm>
        </p:spPr>
        <p:txBody>
          <a:bodyPr>
            <a:normAutofit fontScale="85000" lnSpcReduction="10000"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           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 obr. 1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6016" y="1556792"/>
            <a:ext cx="3970784" cy="456937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300" b="1" dirty="0"/>
              <a:t>obraz předmětu je: </a:t>
            </a:r>
            <a:endParaRPr lang="cs-CZ" sz="3300" dirty="0"/>
          </a:p>
          <a:p>
            <a:pPr lvl="0"/>
            <a:r>
              <a:rPr lang="cs-CZ" sz="3300" b="1" dirty="0"/>
              <a:t>neskutečný, vzpřímený</a:t>
            </a:r>
            <a:endParaRPr lang="cs-CZ" sz="3300" dirty="0"/>
          </a:p>
          <a:p>
            <a:pPr lvl="0"/>
            <a:r>
              <a:rPr lang="cs-CZ" sz="3300" b="1" dirty="0"/>
              <a:t>stranově převrácený</a:t>
            </a:r>
            <a:endParaRPr lang="cs-CZ" sz="3300" dirty="0"/>
          </a:p>
          <a:p>
            <a:pPr lvl="0"/>
            <a:r>
              <a:rPr lang="cs-CZ" sz="3300" b="1" dirty="0"/>
              <a:t>stejně velký</a:t>
            </a:r>
            <a:endParaRPr lang="cs-CZ" sz="3300" dirty="0"/>
          </a:p>
          <a:p>
            <a:pPr lvl="0"/>
            <a:r>
              <a:rPr lang="cs-CZ" sz="3300" b="1" dirty="0"/>
              <a:t>platí: a' = a</a:t>
            </a:r>
            <a:endParaRPr lang="cs-CZ" sz="3300" dirty="0"/>
          </a:p>
          <a:p>
            <a:pPr lvl="0"/>
            <a:r>
              <a:rPr lang="cs-CZ" sz="3300" b="1" dirty="0"/>
              <a:t>předmět před zrcadlem a jeho obraz jsou osově souměrné</a:t>
            </a:r>
            <a:endParaRPr lang="cs-CZ" sz="33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4133709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zajímavosti: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signalizace – „sluneční prasátka“ – atentát na Reinharda Heydricha</a:t>
            </a:r>
          </a:p>
          <a:p>
            <a:r>
              <a:rPr lang="cs-CZ" sz="2800" b="1" dirty="0" smtClean="0"/>
              <a:t>zapalování válečných lodí pomocí vyleštěných štítů – Archimédes při obléhání Syrakus</a:t>
            </a:r>
          </a:p>
          <a:p>
            <a:r>
              <a:rPr lang="cs-CZ" sz="2800" b="1" dirty="0" smtClean="0"/>
              <a:t>zrcadlová bludiště – Petřín</a:t>
            </a:r>
          </a:p>
          <a:p>
            <a:r>
              <a:rPr lang="cs-CZ" sz="2800" b="1" dirty="0" smtClean="0"/>
              <a:t>kaleidoskop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otázky a úkoly: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Stoupni si před zrcadlo a zamávej pravou rukou.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Kterou rukou v zrcadle máváš? Vysvětli.</a:t>
            </a:r>
          </a:p>
          <a:p>
            <a:pPr marL="514350" indent="-514350">
              <a:buAutoNum type="arabicParenR" startAt="2"/>
            </a:pPr>
            <a:r>
              <a:rPr lang="cs-CZ" sz="2800" b="1" dirty="0" smtClean="0"/>
              <a:t>Stoupni si před zrcadlo s metrem v ruce tak, aby jsi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se jedním koncem metru dotýkal svého těla a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druhým zrcadla. Popiš a vysvětli, co vidíš.</a:t>
            </a:r>
          </a:p>
          <a:p>
            <a:pPr marL="514350" indent="-514350">
              <a:buAutoNum type="arabicParenR" startAt="3"/>
            </a:pPr>
            <a:r>
              <a:rPr lang="cs-CZ" sz="2800" b="1" dirty="0" smtClean="0"/>
              <a:t>Pomocí 2 zrcátek vyrob jednoduchý periskop.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Pod jakým úhlem musí být zrcátka umístěna?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obr. 1: </a:t>
            </a:r>
            <a:r>
              <a:rPr lang="cs-CZ" sz="2000" dirty="0"/>
              <a:t>AUTOR NEUVEDEN. </a:t>
            </a:r>
            <a:r>
              <a:rPr lang="cs-CZ" sz="2000" i="1" dirty="0"/>
              <a:t>Jihočeská univerzita v Českých Budějovicích Pedagogická fakulta</a:t>
            </a:r>
            <a:r>
              <a:rPr lang="cs-CZ" sz="2000" dirty="0"/>
              <a:t> [online]. [cit. </a:t>
            </a:r>
            <a:r>
              <a:rPr lang="cs-CZ" sz="2000" dirty="0" smtClean="0"/>
              <a:t>30.11.2012]. </a:t>
            </a:r>
            <a:r>
              <a:rPr lang="cs-CZ" sz="2000" dirty="0"/>
              <a:t>Dostupný na WWW: http://www.pf.jcu.cz/stru/katedry/fyzika/prof/Tesar/diplomky/obr_dopl_optika/optika/zakl_prvky/zrcadla/oraz_rov.gif </a:t>
            </a:r>
            <a:endParaRPr lang="cs-CZ" sz="2000" dirty="0" smtClean="0"/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325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Rovinná zrcadla</vt:lpstr>
      <vt:lpstr>zrcadlo</vt:lpstr>
      <vt:lpstr>zobrazení rovinným zrcadlem</vt:lpstr>
      <vt:lpstr>zajímavosti: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ZŠ Háj ve Slezsku</cp:lastModifiedBy>
  <cp:revision>23</cp:revision>
  <dcterms:created xsi:type="dcterms:W3CDTF">2012-10-04T17:02:39Z</dcterms:created>
  <dcterms:modified xsi:type="dcterms:W3CDTF">2013-02-07T12:49:36Z</dcterms:modified>
</cp:coreProperties>
</file>