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8" r:id="rId3"/>
    <p:sldId id="259" r:id="rId4"/>
    <p:sldId id="260" r:id="rId5"/>
    <p:sldId id="261" r:id="rId6"/>
    <p:sldId id="262" r:id="rId7"/>
    <p:sldId id="263" r:id="rId8"/>
    <p:sldId id="266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780" y="-5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703125-ABA3-43E8-9F57-1048911AFECC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99852-09B1-4FF8-8F5B-414A517A71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703125-ABA3-43E8-9F57-1048911AFECC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99852-09B1-4FF8-8F5B-414A517A71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703125-ABA3-43E8-9F57-1048911AFECC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99852-09B1-4FF8-8F5B-414A517A71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703125-ABA3-43E8-9F57-1048911AFECC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99852-09B1-4FF8-8F5B-414A517A71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703125-ABA3-43E8-9F57-1048911AFECC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99852-09B1-4FF8-8F5B-414A517A71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703125-ABA3-43E8-9F57-1048911AFECC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99852-09B1-4FF8-8F5B-414A517A71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703125-ABA3-43E8-9F57-1048911AFECC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99852-09B1-4FF8-8F5B-414A517A71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703125-ABA3-43E8-9F57-1048911AFECC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99852-09B1-4FF8-8F5B-414A517A71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703125-ABA3-43E8-9F57-1048911AFECC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99852-09B1-4FF8-8F5B-414A517A71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703125-ABA3-43E8-9F57-1048911AFECC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99852-09B1-4FF8-8F5B-414A517A71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703125-ABA3-43E8-9F57-1048911AFECC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99852-09B1-4FF8-8F5B-414A517A71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703125-ABA3-43E8-9F57-1048911AFECC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C99852-09B1-4FF8-8F5B-414A517A71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11"/>
          <p:cNvGraphicFramePr>
            <a:graphicFrameLocks/>
          </p:cNvGraphicFramePr>
          <p:nvPr/>
        </p:nvGraphicFramePr>
        <p:xfrm>
          <a:off x="468313" y="1844675"/>
          <a:ext cx="8229600" cy="4597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VY_32_INOVACE_03_06_zájmena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Jazyk a jazyková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komunikace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Český jazyk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a literatura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Jazyková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výchova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Zájmena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Mgr. Monika Nováková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Říjen 2012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DUM určený  k seznámení žáků  se zájmeny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Zájmena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806575"/>
            <a:ext cx="7124700" cy="4052888"/>
          </a:xfrm>
        </p:spPr>
        <p:txBody>
          <a:bodyPr/>
          <a:lstStyle/>
          <a:p>
            <a:r>
              <a:rPr lang="cs-CZ" dirty="0" smtClean="0"/>
              <a:t>Výklad – druhy zájmen</a:t>
            </a:r>
          </a:p>
          <a:p>
            <a:r>
              <a:rPr lang="cs-CZ" dirty="0" smtClean="0"/>
              <a:t>Vyhledávání a určování zájmen ve větách</a:t>
            </a:r>
          </a:p>
          <a:p>
            <a:r>
              <a:rPr lang="cs-CZ" dirty="0" smtClean="0"/>
              <a:t>Vyhledávání a určování zájmen</a:t>
            </a:r>
          </a:p>
          <a:p>
            <a:r>
              <a:rPr lang="cs-CZ" smtClean="0"/>
              <a:t>Ukrytá zájmena </a:t>
            </a:r>
            <a:r>
              <a:rPr lang="cs-CZ" dirty="0" smtClean="0"/>
              <a:t>- vyhledávání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0" y="1785938"/>
            <a:ext cx="8229600" cy="28575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METODICKÝ POPIS</a:t>
            </a: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37260684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ZÁJMENA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>
            <a:normAutofit fontScale="92500" lnSpcReduction="10000"/>
          </a:bodyPr>
          <a:lstStyle/>
          <a:p>
            <a:r>
              <a:rPr lang="cs-CZ" dirty="0" smtClean="0"/>
              <a:t>Zájmena zastupují ve větách podstatná jména, přídavná jména nebo ukazují na osoby, zvířata a věci.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Zájmena rozdělujeme na: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u="sng" dirty="0" smtClean="0"/>
              <a:t>Osobní</a:t>
            </a:r>
            <a:r>
              <a:rPr lang="cs-CZ" b="1" dirty="0" smtClean="0"/>
              <a:t> </a:t>
            </a:r>
            <a:r>
              <a:rPr lang="cs-CZ" dirty="0" smtClean="0"/>
              <a:t>–já, ty, on , ona, ono, my, vy, oni, ony, ono, se (zvratné) 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b="1" u="sng" dirty="0" smtClean="0"/>
              <a:t>Ukazovací</a:t>
            </a:r>
            <a:r>
              <a:rPr lang="cs-CZ" b="1" dirty="0" smtClean="0"/>
              <a:t> </a:t>
            </a:r>
            <a:r>
              <a:rPr lang="cs-CZ" dirty="0" smtClean="0"/>
              <a:t>– ten, ta, to, tento, tato, toto, tenhle, onen, takový, týž, tentýž, sám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u="sng" dirty="0" smtClean="0"/>
              <a:t>Přivlastňovací</a:t>
            </a:r>
            <a:r>
              <a:rPr lang="cs-CZ" b="1" dirty="0" smtClean="0"/>
              <a:t> </a:t>
            </a:r>
            <a:r>
              <a:rPr lang="cs-CZ" dirty="0" smtClean="0"/>
              <a:t>– můj, tvůj, svůj, jeho, její, náš, váš, jejich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8830168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ZÁJMENA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r>
              <a:rPr lang="cs-CZ" b="1" u="sng" dirty="0" smtClean="0"/>
              <a:t>Tázací</a:t>
            </a:r>
            <a:r>
              <a:rPr lang="cs-CZ" dirty="0" smtClean="0"/>
              <a:t> – Kdo?, Co?, Který?, Jaký?, Čí?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u="sng" dirty="0" smtClean="0"/>
              <a:t>Vztažná</a:t>
            </a:r>
            <a:r>
              <a:rPr lang="cs-CZ" dirty="0" smtClean="0"/>
              <a:t> – Kdo, co, který, jaký, čí, jenž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u="sng" dirty="0" smtClean="0"/>
              <a:t>Neurčitá</a:t>
            </a:r>
            <a:r>
              <a:rPr lang="cs-CZ" dirty="0" smtClean="0"/>
              <a:t> – někdo, něco, některý, nějaký, něčí, leckdo, leckterý, ledakdo, kdokoliv, kdosi, cosi, kterýsi, jakýsi, čísi, každý, všichni</a:t>
            </a:r>
          </a:p>
          <a:p>
            <a:endParaRPr lang="cs-CZ" b="1" u="sng" dirty="0" smtClean="0"/>
          </a:p>
          <a:p>
            <a:r>
              <a:rPr lang="cs-CZ" b="1" u="sng" dirty="0" smtClean="0"/>
              <a:t>Záporná</a:t>
            </a:r>
            <a:r>
              <a:rPr lang="cs-CZ" b="1" dirty="0" smtClean="0"/>
              <a:t> – </a:t>
            </a:r>
            <a:r>
              <a:rPr lang="cs-CZ" dirty="0" smtClean="0"/>
              <a:t>nikdo, nic, nijaký, ničí, žádný </a:t>
            </a:r>
            <a:endParaRPr lang="cs-CZ" b="1" dirty="0" smtClean="0"/>
          </a:p>
        </p:txBody>
      </p:sp>
    </p:spTree>
    <p:extLst>
      <p:ext uri="{BB962C8B-B14F-4D97-AF65-F5344CB8AC3E}">
        <p14:creationId xmlns="" xmlns:p14="http://schemas.microsoft.com/office/powerpoint/2010/main" val="268580893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CVIČENÍ č.1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807361"/>
            <a:ext cx="8064896" cy="4051437"/>
          </a:xfrm>
        </p:spPr>
        <p:txBody>
          <a:bodyPr anchor="t"/>
          <a:lstStyle/>
          <a:p>
            <a:r>
              <a:rPr lang="cs-CZ" b="1" u="sng" dirty="0" smtClean="0"/>
              <a:t>VYHLEDEJ VE VĚTÁCH ZÁJMENA, PODRTHNI JE A URČI:</a:t>
            </a:r>
          </a:p>
          <a:p>
            <a:endParaRPr lang="cs-CZ" dirty="0" smtClean="0"/>
          </a:p>
          <a:p>
            <a:r>
              <a:rPr lang="cs-CZ" dirty="0" smtClean="0"/>
              <a:t>Moje sestra hraje na klavír.</a:t>
            </a:r>
          </a:p>
          <a:p>
            <a:r>
              <a:rPr lang="cs-CZ" dirty="0" smtClean="0"/>
              <a:t>Tento film je napínavý.</a:t>
            </a:r>
          </a:p>
          <a:p>
            <a:r>
              <a:rPr lang="cs-CZ" dirty="0" smtClean="0"/>
              <a:t>My pojedeme na výlet.</a:t>
            </a:r>
          </a:p>
          <a:p>
            <a:r>
              <a:rPr lang="cs-CZ" dirty="0" smtClean="0"/>
              <a:t>Náš pes hlasitě štěká.</a:t>
            </a:r>
          </a:p>
          <a:p>
            <a:r>
              <a:rPr lang="cs-CZ" dirty="0" smtClean="0"/>
              <a:t>Tvůj pokoj je velmi pěkný.</a:t>
            </a:r>
          </a:p>
          <a:p>
            <a:r>
              <a:rPr lang="cs-CZ" dirty="0" smtClean="0"/>
              <a:t>Někdo přišel pozdě.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82819016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2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4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CVIČENÍ č.2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07361"/>
            <a:ext cx="8496943" cy="4861999"/>
          </a:xfrm>
        </p:spPr>
        <p:txBody>
          <a:bodyPr anchor="t">
            <a:normAutofit fontScale="92500" lnSpcReduction="10000"/>
          </a:bodyPr>
          <a:lstStyle/>
          <a:p>
            <a:r>
              <a:rPr lang="cs-CZ" b="1" u="sng" dirty="0" smtClean="0"/>
              <a:t>ZÁJMENA SE POMÍCHALA S PODSTATNÝMI</a:t>
            </a:r>
          </a:p>
          <a:p>
            <a:pPr marL="0" indent="0">
              <a:buNone/>
            </a:pPr>
            <a:r>
              <a:rPr lang="cs-CZ" b="1" u="sng" dirty="0" smtClean="0"/>
              <a:t> JMÉNY</a:t>
            </a:r>
            <a:r>
              <a:rPr lang="cs-CZ" b="1" u="sng" dirty="0" smtClean="0"/>
              <a:t>, ZÁJMENA </a:t>
            </a:r>
            <a:r>
              <a:rPr lang="cs-CZ" b="1" u="sng" dirty="0" smtClean="0"/>
              <a:t>VYBER A </a:t>
            </a:r>
            <a:r>
              <a:rPr lang="cs-CZ" b="1" u="sng" dirty="0" smtClean="0"/>
              <a:t>ZAŘAĎ, </a:t>
            </a:r>
            <a:r>
              <a:rPr lang="cs-CZ" b="1" u="sng" dirty="0" smtClean="0"/>
              <a:t>KAM PATŘÍ: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Ty								osobní</a:t>
            </a:r>
          </a:p>
          <a:p>
            <a:pPr marL="0" indent="0">
              <a:buNone/>
            </a:pPr>
            <a:r>
              <a:rPr lang="cs-CZ" dirty="0" smtClean="0"/>
              <a:t>Kniha							ukazovací</a:t>
            </a:r>
          </a:p>
          <a:p>
            <a:pPr marL="0" indent="0">
              <a:buNone/>
            </a:pPr>
            <a:r>
              <a:rPr lang="cs-CZ" dirty="0" smtClean="0"/>
              <a:t>Já								přivlastňovací</a:t>
            </a:r>
          </a:p>
          <a:p>
            <a:pPr marL="0" indent="0">
              <a:buNone/>
            </a:pPr>
            <a:r>
              <a:rPr lang="cs-CZ" dirty="0" smtClean="0"/>
              <a:t>Dům							tázací</a:t>
            </a:r>
          </a:p>
          <a:p>
            <a:pPr marL="0" indent="0">
              <a:buNone/>
            </a:pPr>
            <a:r>
              <a:rPr lang="cs-CZ" dirty="0" smtClean="0"/>
              <a:t>Oni</a:t>
            </a:r>
          </a:p>
          <a:p>
            <a:pPr marL="0" indent="0">
              <a:buNone/>
            </a:pPr>
            <a:r>
              <a:rPr lang="cs-CZ" dirty="0" smtClean="0"/>
              <a:t>Jaký</a:t>
            </a:r>
          </a:p>
          <a:p>
            <a:pPr marL="0" indent="0">
              <a:buNone/>
            </a:pPr>
            <a:r>
              <a:rPr lang="cs-CZ" dirty="0" smtClean="0"/>
              <a:t>My</a:t>
            </a:r>
          </a:p>
          <a:p>
            <a:pPr marL="0" indent="0">
              <a:buNone/>
            </a:pPr>
            <a:r>
              <a:rPr lang="cs-CZ" dirty="0" smtClean="0"/>
              <a:t>Bouda</a:t>
            </a:r>
          </a:p>
          <a:p>
            <a:pPr marL="0" indent="0">
              <a:buNone/>
            </a:pPr>
            <a:r>
              <a:rPr lang="cs-CZ" dirty="0" smtClean="0"/>
              <a:t>Váš</a:t>
            </a:r>
          </a:p>
          <a:p>
            <a:pPr marL="0" indent="0">
              <a:buNone/>
            </a:pPr>
            <a:r>
              <a:rPr lang="cs-CZ" dirty="0" smtClean="0"/>
              <a:t>Svůj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4848485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CVIČENÍ č.3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2" y="1807361"/>
            <a:ext cx="7739021" cy="4051437"/>
          </a:xfrm>
        </p:spPr>
        <p:txBody>
          <a:bodyPr anchor="t"/>
          <a:lstStyle/>
          <a:p>
            <a:r>
              <a:rPr lang="cs-CZ" b="1" u="sng" dirty="0" smtClean="0"/>
              <a:t>NAJDI ZÁJMENA UKRYTÁ VE VĚTÁCH A PODTRHNI JE:</a:t>
            </a:r>
          </a:p>
          <a:p>
            <a:pPr marL="0" indent="0">
              <a:buNone/>
            </a:pPr>
            <a:r>
              <a:rPr lang="cs-CZ" dirty="0" smtClean="0"/>
              <a:t>My jezdíme rádi na výlety.</a:t>
            </a:r>
          </a:p>
          <a:p>
            <a:pPr marL="0" indent="0">
              <a:buNone/>
            </a:pPr>
            <a:r>
              <a:rPr lang="cs-CZ" dirty="0" smtClean="0"/>
              <a:t>Někdo vyhrál závod.</a:t>
            </a:r>
          </a:p>
          <a:p>
            <a:pPr marL="0" indent="0">
              <a:buNone/>
            </a:pPr>
            <a:r>
              <a:rPr lang="cs-CZ" dirty="0" smtClean="0"/>
              <a:t>Kdo to pořád klepe?</a:t>
            </a:r>
          </a:p>
          <a:p>
            <a:pPr marL="0" indent="0">
              <a:buNone/>
            </a:pPr>
            <a:r>
              <a:rPr lang="cs-CZ" dirty="0" smtClean="0"/>
              <a:t>Jaké bylo kino?</a:t>
            </a:r>
          </a:p>
          <a:p>
            <a:pPr marL="0" indent="0">
              <a:buNone/>
            </a:pPr>
            <a:r>
              <a:rPr lang="cs-CZ" dirty="0" smtClean="0"/>
              <a:t>Kreslíme náš dům.</a:t>
            </a:r>
          </a:p>
          <a:p>
            <a:pPr marL="0" indent="0">
              <a:buNone/>
            </a:pPr>
            <a:r>
              <a:rPr lang="cs-CZ" dirty="0" smtClean="0"/>
              <a:t>Tu cestu dobře znám.</a:t>
            </a:r>
          </a:p>
        </p:txBody>
      </p:sp>
    </p:spTree>
    <p:extLst>
      <p:ext uri="{BB962C8B-B14F-4D97-AF65-F5344CB8AC3E}">
        <p14:creationId xmlns="" xmlns:p14="http://schemas.microsoft.com/office/powerpoint/2010/main" val="61598418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7504" y="188640"/>
            <a:ext cx="8784976" cy="50405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ZÁJMENA SE POMÍCHALA S JINÝMI SLOVNÍMI DRUHY. Dovedeš je najít?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6444208" y="4581128"/>
            <a:ext cx="2304256" cy="840093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hodná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Elipsa 7"/>
          <p:cNvSpPr/>
          <p:nvPr/>
        </p:nvSpPr>
        <p:spPr>
          <a:xfrm>
            <a:off x="611560" y="2348880"/>
            <a:ext cx="2304256" cy="840093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jaký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Elipsa 8"/>
          <p:cNvSpPr/>
          <p:nvPr/>
        </p:nvSpPr>
        <p:spPr>
          <a:xfrm>
            <a:off x="611560" y="3356992"/>
            <a:ext cx="2304256" cy="840093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noviny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39552" y="4293096"/>
            <a:ext cx="2304256" cy="840093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kaše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539552" y="5157192"/>
            <a:ext cx="2304256" cy="840093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já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611559" y="1268760"/>
            <a:ext cx="2404441" cy="1008112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ničí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3491880" y="3068960"/>
            <a:ext cx="2520281" cy="840093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ZÁJMENA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6444208" y="2348880"/>
            <a:ext cx="2304256" cy="840093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ta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6444208" y="3429000"/>
            <a:ext cx="2304256" cy="840093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oni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6372200" y="1196752"/>
            <a:ext cx="2404441" cy="1008112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údolí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88913"/>
            <a:ext cx="8569325" cy="4051300"/>
          </a:xfrm>
        </p:spPr>
        <p:txBody>
          <a:bodyPr anchor="b"/>
          <a:lstStyle/>
          <a:p>
            <a:pPr marL="342900" lvl="4" indent="-342900"/>
            <a:r>
              <a:rPr lang="cs-CZ" sz="1400" i="1" dirty="0"/>
              <a:t>Autorem materiálu a všech jeho částí, není-li uvedeno jinak, </a:t>
            </a:r>
            <a:r>
              <a:rPr lang="cs-CZ" sz="1400" i="1" dirty="0" smtClean="0"/>
              <a:t>je Mgr. Monika Nováková</a:t>
            </a:r>
            <a:endParaRPr lang="cs-CZ" sz="1400" i="1" dirty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699792" y="1628800"/>
            <a:ext cx="313252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POUŽITÉ ZDROJE 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44624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17116989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40</TotalTime>
  <Words>399</Words>
  <Application>Microsoft Office PowerPoint</Application>
  <PresentationFormat>Předvádění na obrazovce (4:3)</PresentationFormat>
  <Paragraphs>91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Summer</vt:lpstr>
      <vt:lpstr>Snímek 1</vt:lpstr>
      <vt:lpstr>Snímek 2</vt:lpstr>
      <vt:lpstr>ZÁJMENA</vt:lpstr>
      <vt:lpstr>ZÁJMENA</vt:lpstr>
      <vt:lpstr>CVIČENÍ č.1</vt:lpstr>
      <vt:lpstr>CVIČENÍ č.2</vt:lpstr>
      <vt:lpstr>CVIČENÍ č.3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POJEM ZÁJMENA</dc:title>
  <dc:creator>Lenovo</dc:creator>
  <cp:lastModifiedBy>Dum</cp:lastModifiedBy>
  <cp:revision>10</cp:revision>
  <dcterms:created xsi:type="dcterms:W3CDTF">2014-03-30T10:18:17Z</dcterms:created>
  <dcterms:modified xsi:type="dcterms:W3CDTF">2014-09-10T11:30:49Z</dcterms:modified>
</cp:coreProperties>
</file>