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4" r:id="rId2"/>
    <p:sldId id="258" r:id="rId3"/>
    <p:sldId id="259" r:id="rId4"/>
    <p:sldId id="260" r:id="rId5"/>
    <p:sldId id="261" r:id="rId6"/>
    <p:sldId id="262" r:id="rId7"/>
    <p:sldId id="265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1D8E-6B1F-4051-AED2-9464A31DED4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F63FF-028D-4CC7-9352-E4E2CD94E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1D8E-6B1F-4051-AED2-9464A31DED4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F63FF-028D-4CC7-9352-E4E2CD94E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1D8E-6B1F-4051-AED2-9464A31DED4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F63FF-028D-4CC7-9352-E4E2CD94E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1D8E-6B1F-4051-AED2-9464A31DED4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F63FF-028D-4CC7-9352-E4E2CD94E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1D8E-6B1F-4051-AED2-9464A31DED4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F63FF-028D-4CC7-9352-E4E2CD94E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1D8E-6B1F-4051-AED2-9464A31DED4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F63FF-028D-4CC7-9352-E4E2CD94E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1D8E-6B1F-4051-AED2-9464A31DED4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F63FF-028D-4CC7-9352-E4E2CD94E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1D8E-6B1F-4051-AED2-9464A31DED4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F63FF-028D-4CC7-9352-E4E2CD94E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1D8E-6B1F-4051-AED2-9464A31DED4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F63FF-028D-4CC7-9352-E4E2CD94E13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1D8E-6B1F-4051-AED2-9464A31DED4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F63FF-028D-4CC7-9352-E4E2CD94E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1D8E-6B1F-4051-AED2-9464A31DED4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F63FF-028D-4CC7-9352-E4E2CD94E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0251D8E-6B1F-4051-AED2-9464A31DED4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D1F63FF-028D-4CC7-9352-E4E2CD94E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1"/>
          <p:cNvGraphicFramePr>
            <a:graphicFrameLocks/>
          </p:cNvGraphicFramePr>
          <p:nvPr/>
        </p:nvGraphicFramePr>
        <p:xfrm>
          <a:off x="468313" y="1844675"/>
          <a:ext cx="8229600" cy="459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VY_32_INOVACE_05_06_příslovce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 a jazyková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komunikace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Český jazyk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a literatura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Jazyková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Příslovce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Prosinec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DUM určený  k seznámení žáků  s </a:t>
                      </a:r>
                      <a:r>
                        <a:rPr lang="cs-CZ" sz="120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příslovci</a:t>
                      </a:r>
                      <a:endParaRPr lang="cs-CZ" sz="1200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Příslovce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806575"/>
            <a:ext cx="7124700" cy="4052888"/>
          </a:xfrm>
        </p:spPr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Vyhledávání příslovcí mezi ostatními slovním i druhy</a:t>
            </a:r>
          </a:p>
          <a:p>
            <a:r>
              <a:rPr lang="cs-CZ" dirty="0" smtClean="0"/>
              <a:t>Zařazování příslovcí k vhodným otázkám</a:t>
            </a:r>
          </a:p>
          <a:p>
            <a:r>
              <a:rPr lang="cs-CZ" smtClean="0"/>
              <a:t>Doplňování příslovcí do vět</a:t>
            </a:r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0" y="17859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METODICKÝ POPIS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646214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Odpovídají na otázky: kde?, kdy?, kam? a jak?</a:t>
            </a:r>
          </a:p>
          <a:p>
            <a:endParaRPr lang="cs-CZ" dirty="0"/>
          </a:p>
          <a:p>
            <a:r>
              <a:rPr lang="cs-CZ" b="1" dirty="0" smtClean="0"/>
              <a:t>Kde?	</a:t>
            </a:r>
            <a:r>
              <a:rPr lang="cs-CZ" dirty="0" smtClean="0"/>
              <a:t>	Doma, venku, vpravo, vzadu, tady, všude,…</a:t>
            </a:r>
          </a:p>
          <a:p>
            <a:endParaRPr lang="cs-CZ" dirty="0"/>
          </a:p>
          <a:p>
            <a:r>
              <a:rPr lang="cs-CZ" b="1" dirty="0" smtClean="0"/>
              <a:t>Kam? </a:t>
            </a:r>
            <a:r>
              <a:rPr lang="cs-CZ" dirty="0" smtClean="0"/>
              <a:t>		Daleko, ven, pryč, dolů, tam, zpět,…</a:t>
            </a:r>
          </a:p>
          <a:p>
            <a:endParaRPr lang="cs-CZ" dirty="0"/>
          </a:p>
          <a:p>
            <a:r>
              <a:rPr lang="cs-CZ" b="1" dirty="0" smtClean="0"/>
              <a:t>Kdy? </a:t>
            </a:r>
            <a:r>
              <a:rPr lang="cs-CZ" dirty="0" smtClean="0"/>
              <a:t>		Včera, dnes, zítra, včas, potom, večer,…</a:t>
            </a:r>
          </a:p>
          <a:p>
            <a:endParaRPr lang="cs-CZ" dirty="0"/>
          </a:p>
          <a:p>
            <a:r>
              <a:rPr lang="cs-CZ" b="1" dirty="0" smtClean="0"/>
              <a:t>Jak?</a:t>
            </a:r>
            <a:r>
              <a:rPr lang="cs-CZ" dirty="0" smtClean="0"/>
              <a:t>		Dobře, rychle, pomalu, česky, pečlivě,…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0270495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marL="0" indent="0">
              <a:buNone/>
            </a:pPr>
            <a:r>
              <a:rPr lang="cs-CZ" b="1" u="sng" dirty="0" smtClean="0"/>
              <a:t>NAJDI PŘÍSLOVCE MEZI OSTATNÍMI SLOVNÍMI DRUHY:</a:t>
            </a:r>
            <a:endParaRPr lang="cs-CZ" b="1" u="sng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Často, strom, ty, dlouho, voda, malý, ráno, pes, všude, já, dvě, dobře 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9224040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125112" cy="4051437"/>
          </a:xfrm>
        </p:spPr>
        <p:txBody>
          <a:bodyPr anchor="t">
            <a:normAutofit fontScale="92500" lnSpcReduction="20000"/>
          </a:bodyPr>
          <a:lstStyle/>
          <a:p>
            <a:r>
              <a:rPr lang="cs-CZ" b="1" u="sng" dirty="0" smtClean="0"/>
              <a:t>SPOJ PŘÍSLOVCE S OTÁZKOU, KE KTERÉ PATŘÍ:</a:t>
            </a:r>
          </a:p>
          <a:p>
            <a:pPr marL="0" indent="0">
              <a:buNone/>
            </a:pPr>
            <a:r>
              <a:rPr lang="cs-CZ" dirty="0" smtClean="0"/>
              <a:t>Venku							Kde?</a:t>
            </a:r>
          </a:p>
          <a:p>
            <a:pPr marL="0" indent="0">
              <a:buNone/>
            </a:pPr>
            <a:r>
              <a:rPr lang="cs-CZ" dirty="0" smtClean="0"/>
              <a:t>Tam							</a:t>
            </a:r>
          </a:p>
          <a:p>
            <a:pPr marL="0" indent="0">
              <a:buNone/>
            </a:pPr>
            <a:r>
              <a:rPr lang="cs-CZ" dirty="0" smtClean="0"/>
              <a:t>Pozdě							Kam?						</a:t>
            </a:r>
          </a:p>
          <a:p>
            <a:pPr marL="0" indent="0">
              <a:buNone/>
            </a:pPr>
            <a:r>
              <a:rPr lang="cs-CZ" dirty="0" smtClean="0"/>
              <a:t>Vlevo							</a:t>
            </a:r>
          </a:p>
          <a:p>
            <a:pPr marL="0" indent="0">
              <a:buNone/>
            </a:pPr>
            <a:r>
              <a:rPr lang="cs-CZ" dirty="0" smtClean="0"/>
              <a:t>Lépe							Kdy?</a:t>
            </a:r>
          </a:p>
          <a:p>
            <a:pPr marL="0" indent="0">
              <a:buNone/>
            </a:pPr>
            <a:r>
              <a:rPr lang="cs-CZ" dirty="0" smtClean="0"/>
              <a:t>Honem								</a:t>
            </a:r>
          </a:p>
          <a:p>
            <a:pPr marL="0" indent="0">
              <a:buNone/>
            </a:pPr>
            <a:r>
              <a:rPr lang="cs-CZ" dirty="0" smtClean="0"/>
              <a:t>Zpátky							Jak?</a:t>
            </a:r>
          </a:p>
          <a:p>
            <a:pPr marL="0" indent="0">
              <a:buNone/>
            </a:pPr>
            <a:r>
              <a:rPr lang="cs-CZ" dirty="0" smtClean="0"/>
              <a:t>Ráno</a:t>
            </a:r>
          </a:p>
          <a:p>
            <a:pPr marL="0" indent="0">
              <a:buNone/>
            </a:pPr>
            <a:r>
              <a:rPr lang="cs-CZ" dirty="0" smtClean="0"/>
              <a:t>Vtipně</a:t>
            </a:r>
          </a:p>
          <a:p>
            <a:pPr marL="0" indent="0">
              <a:buNone/>
            </a:pPr>
            <a:r>
              <a:rPr lang="cs-CZ" dirty="0" smtClean="0"/>
              <a:t>Občas</a:t>
            </a:r>
          </a:p>
          <a:p>
            <a:pPr marL="0" indent="0">
              <a:buNone/>
            </a:pPr>
            <a:r>
              <a:rPr lang="cs-CZ" dirty="0" smtClean="0"/>
              <a:t>Trochu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030542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496943" cy="4051437"/>
          </a:xfrm>
        </p:spPr>
        <p:txBody>
          <a:bodyPr anchor="t">
            <a:normAutofit/>
          </a:bodyPr>
          <a:lstStyle/>
          <a:p>
            <a:r>
              <a:rPr lang="cs-CZ" b="1" u="sng" dirty="0" smtClean="0"/>
              <a:t>VYBER A DOPLŇ VHODNÁ PŘÍSLOVCE DO NÁSLEDUJÍCÍCH VĚT:</a:t>
            </a:r>
          </a:p>
          <a:p>
            <a:endParaRPr lang="cs-CZ" dirty="0"/>
          </a:p>
          <a:p>
            <a:r>
              <a:rPr lang="cs-CZ" dirty="0" smtClean="0"/>
              <a:t>V létě si často hrajeme (Kde?) ________ .</a:t>
            </a:r>
          </a:p>
          <a:p>
            <a:r>
              <a:rPr lang="cs-CZ" dirty="0" smtClean="0"/>
              <a:t>Na podzim (Jak?) ________ prší a bývají mlhy.</a:t>
            </a:r>
          </a:p>
          <a:p>
            <a:r>
              <a:rPr lang="cs-CZ" dirty="0" smtClean="0"/>
              <a:t>(Kdy?) _________ rozkvetly stromy brzy.</a:t>
            </a:r>
          </a:p>
          <a:p>
            <a:r>
              <a:rPr lang="cs-CZ" dirty="0" smtClean="0"/>
              <a:t>Koťátka si (Jak?) _______ hrají.</a:t>
            </a:r>
          </a:p>
          <a:p>
            <a:r>
              <a:rPr lang="cs-CZ" dirty="0" smtClean="0"/>
              <a:t>Pojď už (Kam?) ________ 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(často, venku, letos, roztomile, domů)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19714193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424936" cy="685535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Vyber z uvedených příslovcí to, které se ti nejvíce líbí a doplň věty.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2708920"/>
            <a:ext cx="468052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Napsal jsem úkol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3568" y="3429000"/>
            <a:ext cx="468052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Dědeček u nás byl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3568" y="4149080"/>
            <a:ext cx="468052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Včera bylo venku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3568" y="4869160"/>
            <a:ext cx="468052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Sníh namalujeme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83568" y="5589240"/>
            <a:ext cx="468052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Dalekohledem vidíme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508104" y="2708920"/>
            <a:ext cx="3312368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lehce, snadno, honem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5508104" y="3429000"/>
            <a:ext cx="3312368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včas, ráno, loni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5508104" y="4149080"/>
            <a:ext cx="3312368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hezky, zima, škaredě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5508104" y="4797152"/>
            <a:ext cx="3312368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bíle, modře, barevně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5508104" y="5517232"/>
            <a:ext cx="3312368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daleko, tam, doleva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692696"/>
            <a:ext cx="9144000" cy="4052888"/>
          </a:xfrm>
        </p:spPr>
        <p:txBody>
          <a:bodyPr anchor="b"/>
          <a:lstStyle/>
          <a:p>
            <a:pPr marL="342900" lvl="4" indent="-342900" algn="ctr"/>
            <a:r>
              <a:rPr lang="cs-CZ" sz="1600" i="1" dirty="0"/>
              <a:t>Autorem materiálu a všech jeho částí, není-li uvedeno jinak, </a:t>
            </a:r>
            <a:r>
              <a:rPr lang="cs-CZ" sz="1600" i="1" dirty="0" smtClean="0"/>
              <a:t>je </a:t>
            </a:r>
          </a:p>
          <a:p>
            <a:pPr marL="342900" lvl="4" indent="-342900" algn="ctr">
              <a:buNone/>
            </a:pPr>
            <a:r>
              <a:rPr lang="cs-CZ" sz="1600" i="1" dirty="0" smtClean="0"/>
              <a:t>Mgr. Monika Nováková</a:t>
            </a:r>
            <a:endParaRPr lang="cs-CZ" sz="1600" i="1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699792" y="1628800"/>
            <a:ext cx="31325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4462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8481246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41</TotalTime>
  <Words>296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Snímek 1</vt:lpstr>
      <vt:lpstr>Snímek 2</vt:lpstr>
      <vt:lpstr>PŘÍSLOVCE</vt:lpstr>
      <vt:lpstr>CVIČENÍ č.1</vt:lpstr>
      <vt:lpstr>CVIČENÍ č.2</vt:lpstr>
      <vt:lpstr>CVIČENÍ č.3</vt:lpstr>
      <vt:lpstr>CVIČENÍ č.4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PŘÍSLOVCE</dc:title>
  <dc:creator>Lenovo</dc:creator>
  <cp:lastModifiedBy>Učitel</cp:lastModifiedBy>
  <cp:revision>11</cp:revision>
  <dcterms:created xsi:type="dcterms:W3CDTF">2014-03-30T17:49:44Z</dcterms:created>
  <dcterms:modified xsi:type="dcterms:W3CDTF">2014-06-17T10:22:26Z</dcterms:modified>
</cp:coreProperties>
</file>