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6A79708A-5E1E-41DA-9E58-80032A4ED4C1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D862693B-42EF-42D5-890F-56528BB86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4641638"/>
              </p:ext>
            </p:extLst>
          </p:nvPr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VY_32_INOVACE_06_06_předložky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Předložky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</a:t>
                      </a:r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předložkami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Předložky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Výklad</a:t>
            </a:r>
          </a:p>
          <a:p>
            <a:r>
              <a:rPr lang="cs-CZ" dirty="0" smtClean="0"/>
              <a:t>Vyhledávání předložek ve slovních spojeních</a:t>
            </a:r>
          </a:p>
          <a:p>
            <a:r>
              <a:rPr lang="cs-CZ" dirty="0" smtClean="0"/>
              <a:t>Doplňování vhodných podstatných jmen k uvedeným předložkám</a:t>
            </a:r>
          </a:p>
          <a:p>
            <a:r>
              <a:rPr lang="cs-CZ" dirty="0" smtClean="0"/>
              <a:t>Vyhledávání předložek ve větách</a:t>
            </a:r>
          </a:p>
          <a:p>
            <a:r>
              <a:rPr lang="cs-CZ" dirty="0" smtClean="0"/>
              <a:t>Vyhledávání předložek ve slovních spojeních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0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METODICKÝ POPIS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6205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198208"/>
          </a:xfrm>
        </p:spPr>
        <p:txBody>
          <a:bodyPr anchor="ctr">
            <a:normAutofit/>
          </a:bodyPr>
          <a:lstStyle/>
          <a:p>
            <a:r>
              <a:rPr lang="cs-CZ" sz="3200" b="1" dirty="0" smtClean="0"/>
              <a:t>Předložky </a:t>
            </a:r>
            <a:r>
              <a:rPr lang="cs-CZ" sz="3200" b="1" u="sng" dirty="0" smtClean="0">
                <a:solidFill>
                  <a:srgbClr val="00B050"/>
                </a:solidFill>
              </a:rPr>
              <a:t>se spojují s podstatnými jmény</a:t>
            </a:r>
            <a:r>
              <a:rPr lang="cs-CZ" sz="3200" b="1" dirty="0" smtClean="0"/>
              <a:t>. </a:t>
            </a:r>
          </a:p>
          <a:p>
            <a:endParaRPr lang="cs-CZ" sz="3200" b="1" dirty="0" smtClean="0">
              <a:solidFill>
                <a:srgbClr val="00B0F0"/>
              </a:solidFill>
            </a:endParaRPr>
          </a:p>
          <a:p>
            <a:r>
              <a:rPr lang="cs-CZ" sz="3200" b="1" dirty="0" smtClean="0">
                <a:solidFill>
                  <a:srgbClr val="00B0F0"/>
                </a:solidFill>
              </a:rPr>
              <a:t>Píšeme je odděleně od slova</a:t>
            </a:r>
            <a:r>
              <a:rPr lang="cs-CZ" sz="3200" b="1" dirty="0" smtClean="0"/>
              <a:t>:</a:t>
            </a:r>
          </a:p>
          <a:p>
            <a:endParaRPr lang="cs-CZ" sz="3200" dirty="0" smtClean="0"/>
          </a:p>
          <a:p>
            <a:r>
              <a:rPr lang="cs-CZ" sz="3200" dirty="0" smtClean="0"/>
              <a:t>Na, k, ke, nad, v, ve, u, za, přes, pod, od, mezi, po, z , ze, před, vedle, proti, kolem,…. 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PŘEDLOŽKY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16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b="1" u="sng" dirty="0" smtClean="0"/>
          </a:p>
          <a:p>
            <a:r>
              <a:rPr lang="cs-CZ" b="1" u="sng" dirty="0" smtClean="0"/>
              <a:t>VE SLOVNÍCH SPOJENÍCH PODTRHNI PŘEDLOŽKY: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podzim			U domu</a:t>
            </a:r>
          </a:p>
          <a:p>
            <a:r>
              <a:rPr lang="cs-CZ" dirty="0" smtClean="0"/>
              <a:t>S tátou				Bez problémů</a:t>
            </a:r>
          </a:p>
          <a:p>
            <a:r>
              <a:rPr lang="cs-CZ" dirty="0" smtClean="0"/>
              <a:t>Pro maminku			Na věži</a:t>
            </a:r>
          </a:p>
          <a:p>
            <a:r>
              <a:rPr lang="cs-CZ" dirty="0" smtClean="0"/>
              <a:t>O Smolíčkovi			Vedle tebe</a:t>
            </a:r>
          </a:p>
          <a:p>
            <a:r>
              <a:rPr lang="cs-CZ" dirty="0" smtClean="0"/>
              <a:t>Od kamaráda			Ve světě</a:t>
            </a:r>
          </a:p>
          <a:p>
            <a:r>
              <a:rPr lang="cs-CZ" dirty="0" smtClean="0"/>
              <a:t>Nad propastí			Do kaluže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</a:t>
            </a:r>
            <a:r>
              <a:rPr lang="cs-CZ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6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1484784"/>
            <a:ext cx="7680960" cy="4724400"/>
          </a:xfrm>
        </p:spPr>
        <p:txBody>
          <a:bodyPr/>
          <a:lstStyle/>
          <a:p>
            <a:endParaRPr lang="cs-CZ" b="1" u="sng" dirty="0" smtClean="0"/>
          </a:p>
          <a:p>
            <a:r>
              <a:rPr lang="cs-CZ" b="1" u="sng" dirty="0" smtClean="0"/>
              <a:t>K PŘEDLOŽKÁM PŘIPIŠ VHODNÁ PODSTATNÁ JMÉNA: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Pod  _________ .			Do _____________ .</a:t>
            </a:r>
          </a:p>
          <a:p>
            <a:r>
              <a:rPr lang="cs-CZ" dirty="0" smtClean="0"/>
              <a:t>Nad  _________ .			Na _____________ .</a:t>
            </a:r>
          </a:p>
          <a:p>
            <a:r>
              <a:rPr lang="cs-CZ" dirty="0" smtClean="0"/>
              <a:t>Ve  ___________ . 			Před ____________ .</a:t>
            </a:r>
          </a:p>
          <a:p>
            <a:r>
              <a:rPr lang="cs-CZ" dirty="0" smtClean="0"/>
              <a:t>Pro  ___________.			O _______________ 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</a:t>
            </a:r>
            <a:r>
              <a:rPr lang="cs-CZ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805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sz="2400" b="1" u="sng" dirty="0" smtClean="0"/>
          </a:p>
          <a:p>
            <a:r>
              <a:rPr lang="cs-CZ" sz="2400" b="1" u="sng" dirty="0" smtClean="0"/>
              <a:t>Vyhledej předložky ve větách a podtrhni je:</a:t>
            </a:r>
          </a:p>
          <a:p>
            <a:endParaRPr lang="cs-CZ" sz="2400" dirty="0" smtClean="0"/>
          </a:p>
          <a:p>
            <a:r>
              <a:rPr lang="cs-CZ" sz="2400" dirty="0" smtClean="0"/>
              <a:t>Na přechodu dávám pozor.</a:t>
            </a:r>
          </a:p>
          <a:p>
            <a:r>
              <a:rPr lang="cs-CZ" sz="2400" dirty="0" smtClean="0"/>
              <a:t>V čem chybuješ?</a:t>
            </a:r>
          </a:p>
          <a:p>
            <a:r>
              <a:rPr lang="cs-CZ" sz="2400" dirty="0" smtClean="0"/>
              <a:t>Rozeběhli se po trávě.</a:t>
            </a:r>
          </a:p>
          <a:p>
            <a:r>
              <a:rPr lang="cs-CZ" sz="2400" dirty="0" smtClean="0"/>
              <a:t>Ve třídě máme málo chlapců.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</a:t>
            </a:r>
            <a:r>
              <a:rPr lang="cs-CZ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3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2752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b="1" u="sng" dirty="0" smtClean="0"/>
          </a:p>
          <a:p>
            <a:r>
              <a:rPr lang="cs-CZ" sz="2400" b="1" u="sng" dirty="0" smtClean="0"/>
              <a:t>Ve slovních spojeních podtrhni předložky:</a:t>
            </a:r>
          </a:p>
          <a:p>
            <a:endParaRPr lang="cs-CZ" dirty="0"/>
          </a:p>
          <a:p>
            <a:r>
              <a:rPr lang="cs-CZ" sz="2400" dirty="0" smtClean="0"/>
              <a:t>Na lavici			Po široké cestě</a:t>
            </a:r>
          </a:p>
          <a:p>
            <a:r>
              <a:rPr lang="cs-CZ" sz="2400" dirty="0" smtClean="0"/>
              <a:t>Od naší tety			V nových šatech</a:t>
            </a:r>
          </a:p>
          <a:p>
            <a:r>
              <a:rPr lang="cs-CZ" sz="2400" dirty="0" smtClean="0"/>
              <a:t>Do hlubokého lesa		Ze zelené látky</a:t>
            </a:r>
          </a:p>
          <a:p>
            <a:r>
              <a:rPr lang="cs-CZ" sz="2400" dirty="0" smtClean="0"/>
              <a:t>U vysokého stromu		Se starším bratrem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</a:t>
            </a:r>
            <a:r>
              <a:rPr lang="cs-CZ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418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525800"/>
          </a:xfrm>
        </p:spPr>
        <p:txBody>
          <a:bodyPr/>
          <a:lstStyle/>
          <a:p>
            <a:r>
              <a:rPr lang="cs-CZ" dirty="0" smtClean="0"/>
              <a:t>Předložky se pomíchaly s jinými slovními druhy. Umíš je najít?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</a:t>
            </a:r>
            <a:r>
              <a:rPr lang="cs-CZ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4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300192" y="4293096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NAD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851920" y="4293096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PES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331640" y="4293096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DO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020272" y="5517232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KNIHA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3528" y="5517232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TENHLE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627784" y="5517232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ZA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860032" y="5517232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ČTVRTÁ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6732240" y="548680"/>
            <a:ext cx="2160240" cy="1512168"/>
          </a:xfrm>
          <a:prstGeom prst="wedgeEllipse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PŘEDLOŽKY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948264" y="3068960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BEZ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51520" y="3068960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SRDEČNÍ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55776" y="3068960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MÁLO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788024" y="3068960"/>
            <a:ext cx="1944216" cy="648072"/>
          </a:xfrm>
          <a:prstGeom prst="roundRect">
            <a:avLst/>
          </a:prstGeom>
          <a:solidFill>
            <a:srgbClr val="99CC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K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463040"/>
            <a:ext cx="8964488" cy="3334112"/>
          </a:xfrm>
        </p:spPr>
        <p:txBody>
          <a:bodyPr anchor="b"/>
          <a:lstStyle/>
          <a:p>
            <a:pPr marL="0" lvl="4" indent="0">
              <a:spcBef>
                <a:spcPts val="1200"/>
              </a:spcBef>
              <a:buClr>
                <a:schemeClr val="accent5"/>
              </a:buClr>
              <a:buNone/>
            </a:pPr>
            <a:r>
              <a:rPr lang="cs-CZ" sz="2000" i="1" dirty="0"/>
              <a:t>Autorem materiálu a všech jeho částí, není-li uvedeno jinak, </a:t>
            </a:r>
            <a:r>
              <a:rPr lang="cs-CZ" sz="2000" i="1" dirty="0" smtClean="0"/>
              <a:t>je  Mgr. Monika Nováková</a:t>
            </a:r>
            <a:endParaRPr lang="cs-CZ" sz="2000" i="1" dirty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99792" y="1628800"/>
            <a:ext cx="31325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4462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1937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42</TotalTime>
  <Words>267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Mylar</vt:lpstr>
      <vt:lpstr>Prezentace aplikace PowerPoint</vt:lpstr>
      <vt:lpstr>Prezentace aplikace PowerPoint</vt:lpstr>
      <vt:lpstr>PŘEDLOŽKY</vt:lpstr>
      <vt:lpstr>CVIČENÍ č. 1 </vt:lpstr>
      <vt:lpstr>CVIČENÍ č.2</vt:lpstr>
      <vt:lpstr>CVIČENÍ č. 3 </vt:lpstr>
      <vt:lpstr>CVIČENÍ č. 4</vt:lpstr>
      <vt:lpstr>CVIČENÍ č. 4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</dc:title>
  <dc:creator>Lenovo</dc:creator>
  <cp:lastModifiedBy>pc</cp:lastModifiedBy>
  <cp:revision>10</cp:revision>
  <dcterms:created xsi:type="dcterms:W3CDTF">2014-03-30T18:16:15Z</dcterms:created>
  <dcterms:modified xsi:type="dcterms:W3CDTF">2014-08-27T10:27:52Z</dcterms:modified>
</cp:coreProperties>
</file>