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8" r:id="rId3"/>
    <p:sldId id="259" r:id="rId4"/>
    <p:sldId id="260" r:id="rId5"/>
    <p:sldId id="261" r:id="rId6"/>
    <p:sldId id="263" r:id="rId7"/>
    <p:sldId id="265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4695-3D77-4A2C-8C86-48C9CF50FDBD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4415B2-B47A-4DCB-B942-C2C81CB5A5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4695-3D77-4A2C-8C86-48C9CF50FDBD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4415B2-B47A-4DCB-B942-C2C81CB5A5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4695-3D77-4A2C-8C86-48C9CF50FDBD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4415B2-B47A-4DCB-B942-C2C81CB5A5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4695-3D77-4A2C-8C86-48C9CF50FDBD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4415B2-B47A-4DCB-B942-C2C81CB5A5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4695-3D77-4A2C-8C86-48C9CF50FDBD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4415B2-B47A-4DCB-B942-C2C81CB5A5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4695-3D77-4A2C-8C86-48C9CF50FDBD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4415B2-B47A-4DCB-B942-C2C81CB5A5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4695-3D77-4A2C-8C86-48C9CF50FDBD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4415B2-B47A-4DCB-B942-C2C81CB5A5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4695-3D77-4A2C-8C86-48C9CF50FDBD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4415B2-B47A-4DCB-B942-C2C81CB5A5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4695-3D77-4A2C-8C86-48C9CF50FDBD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4415B2-B47A-4DCB-B942-C2C81CB5A5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4695-3D77-4A2C-8C86-48C9CF50FDBD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4415B2-B47A-4DCB-B942-C2C81CB5A5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4695-3D77-4A2C-8C86-48C9CF50FDBD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4415B2-B47A-4DCB-B942-C2C81CB5A5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2204695-3D77-4A2C-8C86-48C9CF50FDBD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74415B2-B47A-4DCB-B942-C2C81CB5A5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17958722"/>
              </p:ext>
            </p:extLst>
          </p:nvPr>
        </p:nvGraphicFramePr>
        <p:xfrm>
          <a:off x="468313" y="1844675"/>
          <a:ext cx="8229600" cy="4597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VY_32_INOVACE_07_06_spojky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 a jazyková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komunikace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Český jazyk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a literatura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Jazyková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Spojky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Leden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se slovním druhem </a:t>
                      </a:r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spojky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Spojky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Výklad</a:t>
            </a:r>
          </a:p>
          <a:p>
            <a:r>
              <a:rPr lang="cs-CZ" dirty="0" smtClean="0"/>
              <a:t>Vyhledávání spojek ve slovních spojeních</a:t>
            </a:r>
          </a:p>
          <a:p>
            <a:r>
              <a:rPr lang="cs-CZ" dirty="0" smtClean="0"/>
              <a:t>Vyhledávání spojek v souvětích</a:t>
            </a:r>
          </a:p>
          <a:p>
            <a:r>
              <a:rPr lang="cs-CZ" dirty="0"/>
              <a:t> </a:t>
            </a:r>
            <a:r>
              <a:rPr lang="cs-CZ" dirty="0" smtClean="0"/>
              <a:t>doplňování spojek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0" y="17859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METODICKÝ POPIS</a:t>
            </a: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801182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Spoj</a:t>
            </a:r>
            <a:r>
              <a:rPr lang="cs-CZ" sz="3200" dirty="0" smtClean="0">
                <a:solidFill>
                  <a:srgbClr val="FF0000"/>
                </a:solidFill>
              </a:rPr>
              <a:t>ky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spoj</a:t>
            </a:r>
            <a:r>
              <a:rPr lang="cs-CZ" sz="3200" dirty="0" smtClean="0">
                <a:solidFill>
                  <a:srgbClr val="FF0000"/>
                </a:solidFill>
              </a:rPr>
              <a:t>ují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7030A0"/>
                </a:solidFill>
              </a:rPr>
              <a:t>věty nebo slova </a:t>
            </a:r>
          </a:p>
          <a:p>
            <a:endParaRPr lang="cs-CZ" sz="3200" dirty="0"/>
          </a:p>
          <a:p>
            <a:r>
              <a:rPr lang="cs-CZ" sz="3200" dirty="0" smtClean="0">
                <a:solidFill>
                  <a:srgbClr val="0070C0"/>
                </a:solidFill>
              </a:rPr>
              <a:t>A, ani, jestliže, když, protože, ale, nebo, avšak, že, nejen, aby, třebaže,…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04205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 č.1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Ve slovních spojeních najdi spojky a podtrhni je: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7030A0"/>
                </a:solidFill>
              </a:rPr>
              <a:t>Lucka a Lukáš 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Ráno nebo večer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Psi i kočky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Hluboký nebo mělký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Dospělí i děti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Nízká nebo vysoká</a:t>
            </a:r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14376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 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u="sng" dirty="0" smtClean="0"/>
          </a:p>
          <a:p>
            <a:r>
              <a:rPr lang="cs-CZ" b="1" u="sng" dirty="0" smtClean="0"/>
              <a:t>V souvětích vyhledej spojky a zakroužkuj je :</a:t>
            </a:r>
          </a:p>
          <a:p>
            <a:endParaRPr lang="cs-CZ" b="1" u="sng" dirty="0"/>
          </a:p>
          <a:p>
            <a:r>
              <a:rPr lang="cs-CZ" dirty="0" smtClean="0">
                <a:solidFill>
                  <a:srgbClr val="00B0F0"/>
                </a:solidFill>
              </a:rPr>
              <a:t>Honza říkal, že přijde brzy.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Ráda si čtu, ale raději koukám na televizi.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Děti prosily maminku, aby jim přečetla pohádku.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Petr si myslí , že je můj kamarád.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28225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u="sng" dirty="0" smtClean="0"/>
              <a:t>Do následujících souvětích vyber vhodné spojky (ale, proto, protože, že, a)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>
                <a:solidFill>
                  <a:srgbClr val="7030A0"/>
                </a:solidFill>
              </a:rPr>
              <a:t>Tatínek řekl, _____ mám být doma včas.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Petr _____ Pavel jsou spolužáci.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Nepůjdu ven, _____ prší.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Rychle se setmělo,_______ jsme šli domů.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Ztratila jsem klíče,________ Zuzka je našla.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29228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188640"/>
            <a:ext cx="8784976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Mezi slovy </a:t>
            </a:r>
            <a:r>
              <a:rPr lang="cs-CZ" smtClean="0">
                <a:solidFill>
                  <a:srgbClr val="0070C0"/>
                </a:solidFill>
              </a:rPr>
              <a:t>najdi spojky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6444208" y="4581128"/>
            <a:ext cx="2304256" cy="840093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ZA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611560" y="2348880"/>
            <a:ext cx="2304256" cy="840093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NEDĚLE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611560" y="3356992"/>
            <a:ext cx="2304256" cy="840093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ABY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39552" y="4293096"/>
            <a:ext cx="2304256" cy="840093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CVIČIT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39552" y="5157192"/>
            <a:ext cx="2304256" cy="840093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611559" y="1268760"/>
            <a:ext cx="2404441" cy="1008112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ALE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3491880" y="3068960"/>
            <a:ext cx="2520281" cy="840093"/>
          </a:xfrm>
          <a:prstGeom prst="ellipse">
            <a:avLst/>
          </a:prstGeom>
          <a:solidFill>
            <a:srgbClr val="00206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spojky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6444208" y="2348880"/>
            <a:ext cx="2304256" cy="840093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I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6444208" y="3429000"/>
            <a:ext cx="2304256" cy="840093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KDYŽ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6372200" y="1196752"/>
            <a:ext cx="2404441" cy="1008112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ŽE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  <p:bldP spid="9" grpId="0" animBg="1"/>
      <p:bldP spid="10" grpId="0" animBg="1"/>
      <p:bldP spid="11" grpId="0" animBg="1"/>
      <p:bldP spid="12" grpId="0" animBg="1"/>
      <p:bldP spid="15" grpId="0" animBg="1"/>
      <p:bldP spid="19" grpId="0" animBg="1"/>
      <p:bldP spid="20" grpId="0" animBg="1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1"/>
            <a:ext cx="8856984" cy="2116832"/>
          </a:xfrm>
        </p:spPr>
        <p:txBody>
          <a:bodyPr anchor="b">
            <a:normAutofit/>
          </a:bodyPr>
          <a:lstStyle/>
          <a:p>
            <a:pPr marL="342900" lvl="4" indent="-342900" algn="ctr"/>
            <a:r>
              <a:rPr lang="cs-CZ" sz="1800" i="1" dirty="0"/>
              <a:t>Autorem materiálu a všech jeho částí, není-li uvedeno jinak, </a:t>
            </a:r>
            <a:endParaRPr lang="cs-CZ" sz="1800" i="1" dirty="0" smtClean="0"/>
          </a:p>
          <a:p>
            <a:pPr marL="342900" lvl="4" indent="-342900" algn="ctr">
              <a:buNone/>
            </a:pPr>
            <a:r>
              <a:rPr lang="cs-CZ" sz="1800" i="1" dirty="0" smtClean="0"/>
              <a:t>je Mgr. </a:t>
            </a:r>
            <a:r>
              <a:rPr lang="cs-CZ" sz="1800" i="1" smtClean="0"/>
              <a:t>Monika Nováková</a:t>
            </a:r>
            <a:endParaRPr lang="cs-CZ" sz="1800" i="1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699792" y="1628800"/>
            <a:ext cx="313252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44624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1986020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33</TotalTime>
  <Words>288</Words>
  <Application>Microsoft Office PowerPoint</Application>
  <PresentationFormat>Předvádění na obrazovce (4:3)</PresentationFormat>
  <Paragraphs>76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Prezentace aplikace PowerPoint</vt:lpstr>
      <vt:lpstr>SPOJKY</vt:lpstr>
      <vt:lpstr>CVIČENÍ č.1</vt:lpstr>
      <vt:lpstr>CVIČENÍ č.2</vt:lpstr>
      <vt:lpstr>CVIČENÍ č. 3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SPOJKY</dc:title>
  <dc:creator>Lenovo</dc:creator>
  <cp:lastModifiedBy>pc</cp:lastModifiedBy>
  <cp:revision>11</cp:revision>
  <dcterms:created xsi:type="dcterms:W3CDTF">2014-03-30T18:45:37Z</dcterms:created>
  <dcterms:modified xsi:type="dcterms:W3CDTF">2014-08-27T10:28:14Z</dcterms:modified>
</cp:coreProperties>
</file>