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9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1A23B-2376-417B-B124-659FAE5DC418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1933D4-224C-4D14-8C2C-B638F6D2EE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311310780"/>
              </p:ext>
            </p:extLst>
          </p:nvPr>
        </p:nvGraphicFramePr>
        <p:xfrm>
          <a:off x="468313" y="1844675"/>
          <a:ext cx="8229600" cy="495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VY_32_INOVACE_09_06_citoslovce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Citoslovce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citoslovcemi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. Pomůcky 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dataprojektor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, interaktivní tabule,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Citoslovce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8982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Výklad</a:t>
            </a:r>
          </a:p>
          <a:p>
            <a:pPr marL="0" indent="0">
              <a:buNone/>
            </a:pPr>
            <a:r>
              <a:rPr lang="cs-CZ" dirty="0" smtClean="0"/>
              <a:t>Vyhledávání </a:t>
            </a:r>
            <a:r>
              <a:rPr lang="cs-CZ" dirty="0" smtClean="0"/>
              <a:t>citoslovcí </a:t>
            </a:r>
            <a:r>
              <a:rPr lang="cs-CZ" dirty="0" smtClean="0"/>
              <a:t>ve větách</a:t>
            </a:r>
          </a:p>
          <a:p>
            <a:pPr marL="0" indent="0">
              <a:buNone/>
            </a:pPr>
            <a:r>
              <a:rPr lang="cs-CZ" dirty="0" smtClean="0"/>
              <a:t>Doplňování </a:t>
            </a:r>
            <a:r>
              <a:rPr lang="cs-CZ" dirty="0" smtClean="0"/>
              <a:t>citoslovcí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Vyhledávání </a:t>
            </a:r>
            <a:r>
              <a:rPr lang="cs-CZ" dirty="0" smtClean="0"/>
              <a:t>citoslovcí </a:t>
            </a:r>
            <a:r>
              <a:rPr lang="cs-CZ" dirty="0" smtClean="0"/>
              <a:t>mezi ostatními slovními druhy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050046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CITOSLOVCE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640959" cy="405143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Vyjadřují :</a:t>
            </a:r>
            <a:endParaRPr lang="cs-CZ" sz="2400" b="1" u="sng" dirty="0" smtClean="0"/>
          </a:p>
          <a:p>
            <a:pPr marL="0" indent="0">
              <a:buNone/>
            </a:pP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</a:rPr>
              <a:t>zvuky, hlasy </a:t>
            </a:r>
            <a:r>
              <a:rPr lang="cs-CZ" sz="2400" dirty="0" smtClean="0"/>
              <a:t>– vrr, haf, klap, kuku, béé, </a:t>
            </a:r>
            <a:r>
              <a:rPr lang="cs-CZ" sz="2400" dirty="0" err="1" smtClean="0"/>
              <a:t>ťuk</a:t>
            </a:r>
            <a:r>
              <a:rPr lang="cs-CZ" sz="2400" dirty="0" smtClean="0"/>
              <a:t>, haló,…</a:t>
            </a:r>
          </a:p>
          <a:p>
            <a:pPr marL="0" indent="0">
              <a:buNone/>
            </a:pP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nálady, city </a:t>
            </a:r>
            <a:r>
              <a:rPr lang="cs-CZ" sz="2400" dirty="0" smtClean="0"/>
              <a:t>– ach, joj, hurá, </a:t>
            </a:r>
            <a:r>
              <a:rPr lang="cs-CZ" sz="2400" dirty="0" err="1" smtClean="0"/>
              <a:t>crrr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Jsou to slova neohebná.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471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7845192" cy="4051437"/>
          </a:xfrm>
        </p:spPr>
        <p:txBody>
          <a:bodyPr anchor="t"/>
          <a:lstStyle/>
          <a:p>
            <a:endParaRPr lang="cs-CZ" b="1" u="sng" dirty="0" smtClean="0"/>
          </a:p>
          <a:p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VYHLEDEJTE VE VĚTÁCH CITOSLOVCE A PODTRHNI JE:</a:t>
            </a:r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V lese jsme zaslechli tichounké píp.</a:t>
            </a:r>
          </a:p>
          <a:p>
            <a:r>
              <a:rPr lang="cs-CZ" dirty="0" smtClean="0"/>
              <a:t>Slepice dělá </a:t>
            </a:r>
            <a:r>
              <a:rPr lang="cs-CZ" dirty="0" err="1" smtClean="0"/>
              <a:t>kokokodááák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Brrrr</a:t>
            </a:r>
            <a:r>
              <a:rPr lang="cs-CZ" dirty="0" smtClean="0">
                <a:solidFill>
                  <a:srgbClr val="7030A0"/>
                </a:solidFill>
              </a:rPr>
              <a:t>, to je zima.</a:t>
            </a:r>
          </a:p>
          <a:p>
            <a:r>
              <a:rPr lang="cs-CZ" dirty="0" smtClean="0"/>
              <a:t>Au, to bolí.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Vrabec frnk z hnízda.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1529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 fontScale="92500" lnSpcReduction="10000"/>
          </a:bodyPr>
          <a:lstStyle/>
          <a:p>
            <a:endParaRPr lang="cs-CZ" b="1" u="sng" dirty="0" smtClean="0"/>
          </a:p>
          <a:p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DOPLŇ VHODNÉ CITOSLOVCE ZE ZÁVORKY: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______, to je hezké.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______, dej už pokoj.</a:t>
            </a:r>
          </a:p>
          <a:p>
            <a:pPr marL="0" indent="0">
              <a:buNone/>
            </a:pPr>
            <a:r>
              <a:rPr lang="cs-CZ" dirty="0" smtClean="0"/>
              <a:t>V kině se ozýval smích ______.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Okno se zabouchlo________.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 prásk, jémináčku, </a:t>
            </a:r>
            <a:r>
              <a:rPr lang="cs-CZ" dirty="0" err="1" smtClean="0"/>
              <a:t>chachacháááá</a:t>
            </a:r>
            <a:r>
              <a:rPr lang="cs-CZ" dirty="0" smtClean="0"/>
              <a:t>, hrome)</a:t>
            </a:r>
          </a:p>
        </p:txBody>
      </p:sp>
    </p:spTree>
    <p:extLst>
      <p:ext uri="{BB962C8B-B14F-4D97-AF65-F5344CB8AC3E}">
        <p14:creationId xmlns:p14="http://schemas.microsoft.com/office/powerpoint/2010/main" xmlns="" val="575287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b="1" u="sng" dirty="0" smtClean="0"/>
          </a:p>
          <a:p>
            <a:endParaRPr lang="cs-CZ" b="1" u="sng" dirty="0"/>
          </a:p>
          <a:p>
            <a:pPr marL="0" indent="0">
              <a:buNone/>
            </a:pPr>
            <a:r>
              <a:rPr lang="cs-CZ" b="1" u="sng" dirty="0" smtClean="0">
                <a:solidFill>
                  <a:schemeClr val="accent4">
                    <a:lumMod val="50000"/>
                  </a:schemeClr>
                </a:solidFill>
              </a:rPr>
              <a:t>NAJDI CITOSLOVCE MEZI OSTATNÍMI SLOVNÍMI DRUHY A PODTRHNI JE:</a:t>
            </a:r>
          </a:p>
          <a:p>
            <a:endParaRPr lang="cs-CZ" b="1" u="sng" dirty="0"/>
          </a:p>
          <a:p>
            <a:pPr marL="0" indent="0">
              <a:buNone/>
            </a:pPr>
            <a:endParaRPr lang="cs-CZ" b="1" u="sng" dirty="0" smtClean="0"/>
          </a:p>
          <a:p>
            <a:r>
              <a:rPr lang="cs-CZ" dirty="0" smtClean="0"/>
              <a:t>Hodiny, ach, nový, s, </a:t>
            </a:r>
            <a:r>
              <a:rPr lang="cs-CZ" dirty="0" err="1" smtClean="0"/>
              <a:t>crrr</a:t>
            </a:r>
            <a:r>
              <a:rPr lang="cs-CZ" dirty="0" smtClean="0"/>
              <a:t>, vítr, pod, </a:t>
            </a:r>
            <a:r>
              <a:rPr lang="cs-CZ" dirty="0" err="1" smtClean="0"/>
              <a:t>haha</a:t>
            </a:r>
            <a:r>
              <a:rPr lang="cs-CZ" dirty="0" smtClean="0"/>
              <a:t>, běží, břink,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 cink, plavání, prásk, modrý, pes, hybaj, mňoukání, bác</a:t>
            </a:r>
          </a:p>
          <a:p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1140425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2" y="1807361"/>
            <a:ext cx="7883037" cy="4051437"/>
          </a:xfrm>
        </p:spPr>
        <p:txBody>
          <a:bodyPr anchor="b"/>
          <a:lstStyle/>
          <a:p>
            <a:pPr marL="342900" lvl="4" indent="-342900"/>
            <a:r>
              <a:rPr lang="cs-CZ" sz="1400" i="1" dirty="0"/>
              <a:t>Autorem materiálu a všech jeho částí, není-li uvedeno jinak, </a:t>
            </a:r>
            <a:endParaRPr lang="cs-CZ" sz="1400" i="1" dirty="0" smtClean="0"/>
          </a:p>
          <a:p>
            <a:pPr marL="0" lvl="4" indent="0">
              <a:buNone/>
            </a:pPr>
            <a:r>
              <a:rPr lang="cs-CZ" sz="1400" i="1"/>
              <a:t> </a:t>
            </a:r>
            <a:r>
              <a:rPr lang="cs-CZ" sz="1400" i="1" smtClean="0"/>
              <a:t>       je </a:t>
            </a:r>
            <a:r>
              <a:rPr lang="cs-CZ" sz="1400" i="1" dirty="0" smtClean="0"/>
              <a:t>Mgr. Monika Nováková</a:t>
            </a:r>
            <a:endParaRPr lang="cs-CZ" sz="1400" i="1" dirty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626721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29</TotalTime>
  <Words>285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 </vt:lpstr>
      <vt:lpstr>Snímek 2</vt:lpstr>
      <vt:lpstr>CITOSLOVCE</vt:lpstr>
      <vt:lpstr>CVIČENÍ č. 1</vt:lpstr>
      <vt:lpstr>CVIČENÍ č.2</vt:lpstr>
      <vt:lpstr>CVIČENÍ č. 3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CITOSLOVCE</dc:title>
  <dc:creator>Lenovo</dc:creator>
  <cp:lastModifiedBy>Dum</cp:lastModifiedBy>
  <cp:revision>12</cp:revision>
  <dcterms:created xsi:type="dcterms:W3CDTF">2014-03-30T19:49:20Z</dcterms:created>
  <dcterms:modified xsi:type="dcterms:W3CDTF">2014-09-10T11:38:17Z</dcterms:modified>
</cp:coreProperties>
</file>