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72EB681B-6EB5-489E-87E6-24A85C53E7AA}" type="datetimeFigureOut">
              <a:rPr lang="cs-CZ" smtClean="0"/>
              <a:pPr/>
              <a:t>27.8.2014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61EBCA50-3A83-4E00-AB9A-1656271762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pPr algn="ctr"/>
            <a:r>
              <a:rPr lang="cs-CZ" sz="6600" dirty="0" smtClean="0"/>
              <a:t/>
            </a:r>
            <a:br>
              <a:rPr lang="cs-CZ" sz="6600" dirty="0" smtClean="0"/>
            </a:br>
            <a:endParaRPr lang="cs-CZ" sz="66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28482719"/>
              </p:ext>
            </p:extLst>
          </p:nvPr>
        </p:nvGraphicFramePr>
        <p:xfrm>
          <a:off x="468313" y="1844675"/>
          <a:ext cx="8229600" cy="489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VY_32_INOVACE_10_06_rod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podstatných jmen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 podstatných jmen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Leden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částicemi. Pomůcky 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dataprojektor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, interaktivní tabule,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Podstatná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jména, rod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982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492896"/>
            <a:ext cx="7125112" cy="4051437"/>
          </a:xfrm>
        </p:spPr>
        <p:txBody>
          <a:bodyPr anchor="t"/>
          <a:lstStyle/>
          <a:p>
            <a:r>
              <a:rPr lang="cs-CZ" dirty="0" smtClean="0"/>
              <a:t>Vyhledávání podstatných jmen ve větách</a:t>
            </a:r>
          </a:p>
          <a:p>
            <a:r>
              <a:rPr lang="cs-CZ" dirty="0" smtClean="0"/>
              <a:t>Přiřazování podstatných jmen rodu mužského</a:t>
            </a:r>
          </a:p>
          <a:p>
            <a:r>
              <a:rPr lang="cs-CZ" dirty="0" smtClean="0"/>
              <a:t>Přiřazování podstatných jmen rodu ženského</a:t>
            </a:r>
          </a:p>
          <a:p>
            <a:r>
              <a:rPr lang="cs-CZ" dirty="0" smtClean="0"/>
              <a:t>Přiřazování podstatných jmen rodu středního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24176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CVIČENÍ č. 1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txBody>
          <a:bodyPr anchor="t"/>
          <a:lstStyle/>
          <a:p>
            <a:endParaRPr lang="cs-CZ" dirty="0"/>
          </a:p>
          <a:p>
            <a:r>
              <a:rPr lang="cs-CZ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Podtrhni ve větách podstatná jména:</a:t>
            </a:r>
          </a:p>
          <a:p>
            <a:pPr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V dopise byly pravopisné chyby.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Lipové dřevo se hodí k vyřezávání.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Lovci nalíčili past na lišku.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podzim bývají silné deště.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614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 </a:t>
            </a:r>
            <a:r>
              <a:rPr lang="cs-CZ" smtClean="0"/>
              <a:t>CVIČENÍ č. </a:t>
            </a:r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V </a:t>
            </a:r>
            <a:r>
              <a:rPr lang="cs-CZ" u="sng" dirty="0"/>
              <a:t>dopise</a:t>
            </a:r>
            <a:r>
              <a:rPr lang="cs-CZ" dirty="0"/>
              <a:t> byly pravopisné </a:t>
            </a:r>
            <a:r>
              <a:rPr lang="cs-CZ" u="sng" dirty="0"/>
              <a:t>chyby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Lipové </a:t>
            </a:r>
            <a:r>
              <a:rPr lang="cs-CZ" u="sng" dirty="0"/>
              <a:t>dřevo</a:t>
            </a:r>
            <a:r>
              <a:rPr lang="cs-CZ" dirty="0"/>
              <a:t> se hodí k vyřezávání.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u="sng" dirty="0"/>
              <a:t>Lovci</a:t>
            </a:r>
            <a:r>
              <a:rPr lang="cs-CZ" dirty="0"/>
              <a:t> nalíčili </a:t>
            </a:r>
            <a:r>
              <a:rPr lang="cs-CZ" u="sng" dirty="0"/>
              <a:t>past</a:t>
            </a:r>
            <a:r>
              <a:rPr lang="cs-CZ" dirty="0"/>
              <a:t> na </a:t>
            </a:r>
            <a:r>
              <a:rPr lang="cs-CZ" u="sng" dirty="0"/>
              <a:t>lišku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Na </a:t>
            </a:r>
            <a:r>
              <a:rPr lang="cs-CZ" u="sng" dirty="0"/>
              <a:t>podzim</a:t>
            </a:r>
            <a:r>
              <a:rPr lang="cs-CZ" dirty="0"/>
              <a:t> bývají silné </a:t>
            </a:r>
            <a:r>
              <a:rPr lang="cs-CZ" u="sng" dirty="0"/>
              <a:t>deště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882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CVIČENÍ č. 2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17983"/>
          </a:xfrm>
        </p:spPr>
        <p:txBody>
          <a:bodyPr anchor="t"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Spoj správně podstatná jména rodu mužského.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OSOBA							SMUTEK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ZVÍŘE							PAPÍR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VĚC							TATÍNEK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VLASTNOST					KŘIK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DĚJ								LEV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051720" y="3140968"/>
            <a:ext cx="2592288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907704" y="3861048"/>
            <a:ext cx="2736304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763688" y="3861048"/>
            <a:ext cx="288032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627784" y="3140968"/>
            <a:ext cx="2016224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763688" y="5373216"/>
            <a:ext cx="288032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908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CVIČENÍ č. 2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17983"/>
          </a:xfrm>
        </p:spPr>
        <p:txBody>
          <a:bodyPr anchor="t"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Spoj správně podstatná jména rodu ženského.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OSOBA								KRÁVA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ZVÍŘE								RADOST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VĚC								PASTELKA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VLASTNOST						MAMINKA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DĚJ									JÍZDA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051720" y="3068960"/>
            <a:ext cx="3024336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907704" y="3068960"/>
            <a:ext cx="316835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763688" y="4581128"/>
            <a:ext cx="331236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627784" y="3861048"/>
            <a:ext cx="2448272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619672" y="6093296"/>
            <a:ext cx="34563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661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/>
              <a:t>CVIČENÍ č. 3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861999"/>
          </a:xfrm>
        </p:spPr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Spoj správně podstatná jména rodu středního.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OSOBA								KUŘE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ZVÍŘE								MALOVÁNÍ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VĚC								PERO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VLASTNOST						DĚVČE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DĚJ									PLAVÁNÍ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051720" y="3212976"/>
            <a:ext cx="3024336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979712" y="3212976"/>
            <a:ext cx="309634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19672" y="4797152"/>
            <a:ext cx="34563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555776" y="4077072"/>
            <a:ext cx="252028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619672" y="6453336"/>
            <a:ext cx="345638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608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</a:t>
            </a:r>
            <a:r>
              <a:rPr lang="cs-CZ" i="1" smtClean="0"/>
              <a:t>Monika Nováková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6021288"/>
            <a:ext cx="7992888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922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ctr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Tx/>
              <a:buFont typeface="Arial" charset="0"/>
              <a:buNone/>
              <a:tabLst/>
              <a:defRPr/>
            </a:pPr>
            <a:r>
              <a:rPr kumimoji="0" lang="cs-CZ" sz="1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</a:t>
            </a:r>
            <a:r>
              <a:rPr kumimoji="0" lang="cs-CZ" sz="1800" b="1" i="0" u="none" strike="noStrike" kern="1200" cap="none" spc="0" normalizeH="0" noProof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ZDROJE</a:t>
            </a:r>
            <a:endParaRPr kumimoji="0" lang="cs-CZ" sz="1800" b="1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60000"/>
                  <a:lumOff val="4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47995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32</TotalTime>
  <Words>236</Words>
  <Application>Microsoft Office PowerPoint</Application>
  <PresentationFormat>Předvádění na obrazovce (4:3)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Autumn</vt:lpstr>
      <vt:lpstr> </vt:lpstr>
      <vt:lpstr>Prezentace aplikace PowerPoint</vt:lpstr>
      <vt:lpstr>CVIČENÍ č. 1</vt:lpstr>
      <vt:lpstr>SPRÁVNÉ ŘEŠENÍ CVIČENÍ č. 1</vt:lpstr>
      <vt:lpstr>CVIČENÍ č. 2</vt:lpstr>
      <vt:lpstr>CVIČENÍ č. 2</vt:lpstr>
      <vt:lpstr>CVIČENÍ č. 3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 POSTATNÝCH JMEN</dc:title>
  <dc:creator>Lenovo</dc:creator>
  <cp:lastModifiedBy>pc</cp:lastModifiedBy>
  <cp:revision>12</cp:revision>
  <dcterms:created xsi:type="dcterms:W3CDTF">2014-03-29T14:52:28Z</dcterms:created>
  <dcterms:modified xsi:type="dcterms:W3CDTF">2014-08-27T10:29:29Z</dcterms:modified>
</cp:coreProperties>
</file>