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5" r:id="rId3"/>
    <p:sldId id="258" r:id="rId4"/>
    <p:sldId id="259" r:id="rId5"/>
    <p:sldId id="261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BB23D-398F-41CA-9FDD-06C68C6CD295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EC85B-8CB5-4A79-B88E-19F1D96CC7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BB23D-398F-41CA-9FDD-06C68C6CD295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EC85B-8CB5-4A79-B88E-19F1D96CC7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BB23D-398F-41CA-9FDD-06C68C6CD295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EC85B-8CB5-4A79-B88E-19F1D96CC7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BB23D-398F-41CA-9FDD-06C68C6CD295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EC85B-8CB5-4A79-B88E-19F1D96CC7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BB23D-398F-41CA-9FDD-06C68C6CD295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EC85B-8CB5-4A79-B88E-19F1D96CC7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BB23D-398F-41CA-9FDD-06C68C6CD295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EC85B-8CB5-4A79-B88E-19F1D96CC7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BB23D-398F-41CA-9FDD-06C68C6CD295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EC85B-8CB5-4A79-B88E-19F1D96CC7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BB23D-398F-41CA-9FDD-06C68C6CD295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EC85B-8CB5-4A79-B88E-19F1D96CC7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BB23D-398F-41CA-9FDD-06C68C6CD295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EC85B-8CB5-4A79-B88E-19F1D96CC7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BB23D-398F-41CA-9FDD-06C68C6CD295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EC85B-8CB5-4A79-B88E-19F1D96CC7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BB23D-398F-41CA-9FDD-06C68C6CD295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EC85B-8CB5-4A79-B88E-19F1D96CC7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DE2BB23D-398F-41CA-9FDD-06C68C6CD295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D2EC85B-8CB5-4A79-B88E-19F1D96CC7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676275"/>
            <a:ext cx="7124700" cy="923925"/>
          </a:xfrm>
        </p:spPr>
        <p:txBody>
          <a:bodyPr/>
          <a:lstStyle/>
          <a:p>
            <a:pPr algn="ctr"/>
            <a:r>
              <a:rPr lang="cs-CZ" sz="6600" dirty="0" smtClean="0"/>
              <a:t/>
            </a:r>
            <a:br>
              <a:rPr lang="cs-CZ" sz="6600" dirty="0" smtClean="0"/>
            </a:br>
            <a:endParaRPr lang="cs-CZ" sz="66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36462818"/>
              </p:ext>
            </p:extLst>
          </p:nvPr>
        </p:nvGraphicFramePr>
        <p:xfrm>
          <a:off x="468313" y="1844675"/>
          <a:ext cx="8229600" cy="4892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VY_32_INOVACE_16_06_skloňování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podstatných jmen rodu středního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 a jazyková komunikace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Český jazyk a literatura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Jazyková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Podstatná jména rodu středního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Leden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 částicemi. Pomůcky 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dataprojektor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, interaktivní tabule, učebnice.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Podstatná jména, rod střední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9825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 – skloňování podstatných jmen rodu středního podle vzorů</a:t>
            </a:r>
          </a:p>
          <a:p>
            <a:r>
              <a:rPr lang="cs-CZ" dirty="0" smtClean="0"/>
              <a:t>Přiřazování podstatných jmen rodu středního ke vzorům</a:t>
            </a:r>
          </a:p>
          <a:p>
            <a:r>
              <a:rPr lang="cs-CZ" dirty="0" smtClean="0"/>
              <a:t>Doplňování koncovek podle vzorů rodu středního</a:t>
            </a:r>
          </a:p>
          <a:p>
            <a:r>
              <a:rPr lang="cs-CZ" dirty="0" smtClean="0"/>
              <a:t>Doplňování koncovek podstatných jmen rodu středního, určování rodu, čísla, pádu</a:t>
            </a:r>
            <a:r>
              <a:rPr lang="cs-CZ" smtClean="0"/>
              <a:t>, vzoru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57188" y="1785938"/>
            <a:ext cx="8229600" cy="922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Tx/>
              <a:buFont typeface="Arial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91116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SKLOŇOVÁNÍ PODSTATNÝCH JMEN RODU STŘEDNÍHO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>
            <a:normAutofit/>
          </a:bodyPr>
          <a:lstStyle/>
          <a:p>
            <a:pPr marL="0" indent="0">
              <a:buNone/>
            </a:pPr>
            <a:r>
              <a:rPr lang="cs-CZ" sz="1600" b="1" u="sng" dirty="0" smtClean="0"/>
              <a:t>PODSTATNÁ JMÉNA RODU STŘEDNÍHO SE SKLOŇUJÍ PODLE VZORŮ</a:t>
            </a:r>
          </a:p>
          <a:p>
            <a:pPr marL="0" indent="0">
              <a:buNone/>
            </a:pPr>
            <a:endParaRPr lang="cs-CZ" sz="1600" b="1" u="sng" dirty="0" smtClean="0"/>
          </a:p>
          <a:p>
            <a:pPr marL="0" indent="0">
              <a:buNone/>
            </a:pPr>
            <a:r>
              <a:rPr lang="cs-CZ" sz="1600" dirty="0" smtClean="0"/>
              <a:t>1.Pád 	měst</a:t>
            </a:r>
            <a:r>
              <a:rPr lang="cs-CZ" sz="1600" u="sng" dirty="0" smtClean="0"/>
              <a:t>o</a:t>
            </a:r>
            <a:r>
              <a:rPr lang="cs-CZ" sz="1600" dirty="0" smtClean="0"/>
              <a:t>	moř</a:t>
            </a:r>
            <a:r>
              <a:rPr lang="cs-CZ" sz="1600" u="sng" dirty="0" smtClean="0"/>
              <a:t>e</a:t>
            </a:r>
            <a:r>
              <a:rPr lang="cs-CZ" sz="1600" dirty="0" smtClean="0"/>
              <a:t>	kuř</a:t>
            </a:r>
            <a:r>
              <a:rPr lang="cs-CZ" sz="1600" u="sng" dirty="0" smtClean="0"/>
              <a:t>e</a:t>
            </a:r>
            <a:r>
              <a:rPr lang="cs-CZ" sz="1600" dirty="0" smtClean="0"/>
              <a:t>	staven</a:t>
            </a:r>
            <a:r>
              <a:rPr lang="cs-CZ" sz="1600" u="sng" dirty="0" smtClean="0"/>
              <a:t>í</a:t>
            </a:r>
          </a:p>
          <a:p>
            <a:pPr marL="0" indent="0">
              <a:buNone/>
            </a:pPr>
            <a:r>
              <a:rPr lang="cs-CZ" sz="1600" dirty="0" smtClean="0"/>
              <a:t>2.Pád 	měst</a:t>
            </a:r>
            <a:r>
              <a:rPr lang="cs-CZ" sz="1600" u="sng" dirty="0" smtClean="0"/>
              <a:t>a</a:t>
            </a:r>
            <a:r>
              <a:rPr lang="cs-CZ" sz="1600" dirty="0" smtClean="0"/>
              <a:t>	moř</a:t>
            </a:r>
            <a:r>
              <a:rPr lang="cs-CZ" sz="1600" u="sng" dirty="0" smtClean="0"/>
              <a:t>e</a:t>
            </a:r>
            <a:r>
              <a:rPr lang="cs-CZ" sz="1600" dirty="0" smtClean="0"/>
              <a:t>	kuře</a:t>
            </a:r>
            <a:r>
              <a:rPr lang="cs-CZ" sz="1600" u="sng" dirty="0" smtClean="0"/>
              <a:t>te</a:t>
            </a:r>
            <a:r>
              <a:rPr lang="cs-CZ" sz="1600" dirty="0" smtClean="0"/>
              <a:t>	staven</a:t>
            </a:r>
            <a:r>
              <a:rPr lang="cs-CZ" sz="1600" u="sng" dirty="0" smtClean="0"/>
              <a:t>í</a:t>
            </a:r>
            <a:endParaRPr lang="cs-CZ" sz="1600" u="sng" dirty="0"/>
          </a:p>
          <a:p>
            <a:pPr marL="0"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603091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Podstatná jména rodu středního přiřaď ke vzorům: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Mládě									město</a:t>
            </a:r>
          </a:p>
          <a:p>
            <a:pPr marL="0" indent="0">
              <a:buNone/>
            </a:pPr>
            <a:r>
              <a:rPr lang="cs-CZ" dirty="0" smtClean="0"/>
              <a:t>Kolo									moře</a:t>
            </a:r>
          </a:p>
          <a:p>
            <a:pPr marL="0" indent="0">
              <a:buNone/>
            </a:pPr>
            <a:r>
              <a:rPr lang="cs-CZ" dirty="0" smtClean="0"/>
              <a:t>Krmení									kuře</a:t>
            </a:r>
          </a:p>
          <a:p>
            <a:pPr marL="0" indent="0">
              <a:buNone/>
            </a:pPr>
            <a:r>
              <a:rPr lang="cs-CZ" dirty="0" smtClean="0"/>
              <a:t>Křídla									stavení</a:t>
            </a:r>
          </a:p>
          <a:p>
            <a:pPr marL="0" indent="0">
              <a:buNone/>
            </a:pPr>
            <a:r>
              <a:rPr lang="cs-CZ" dirty="0" smtClean="0"/>
              <a:t>Pole</a:t>
            </a:r>
          </a:p>
          <a:p>
            <a:pPr marL="0" indent="0">
              <a:buNone/>
            </a:pPr>
            <a:r>
              <a:rPr lang="cs-CZ" dirty="0" smtClean="0"/>
              <a:t>Vejce</a:t>
            </a:r>
          </a:p>
          <a:p>
            <a:pPr marL="0" indent="0">
              <a:buNone/>
            </a:pPr>
            <a:r>
              <a:rPr lang="cs-CZ" dirty="0" smtClean="0"/>
              <a:t>Království</a:t>
            </a:r>
          </a:p>
          <a:p>
            <a:pPr marL="0" indent="0">
              <a:buNone/>
            </a:pPr>
            <a:r>
              <a:rPr lang="cs-CZ" dirty="0" smtClean="0"/>
              <a:t>Hříbě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29130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r>
              <a:rPr lang="cs-CZ" b="1" u="sng" dirty="0" smtClean="0"/>
              <a:t>Doplň </a:t>
            </a:r>
            <a:r>
              <a:rPr lang="cs-CZ" b="1" u="sng" dirty="0" err="1" smtClean="0"/>
              <a:t>i,í</a:t>
            </a:r>
            <a:r>
              <a:rPr lang="cs-CZ" b="1" u="sng" dirty="0" smtClean="0"/>
              <a:t> a </a:t>
            </a:r>
            <a:r>
              <a:rPr lang="cs-CZ" b="1" u="sng" dirty="0" err="1" smtClean="0"/>
              <a:t>y,ý</a:t>
            </a:r>
            <a:r>
              <a:rPr lang="cs-CZ" b="1" u="sng" dirty="0" smtClean="0"/>
              <a:t> podle vzorů rodu středního:</a:t>
            </a:r>
          </a:p>
          <a:p>
            <a:pPr marL="0" indent="0">
              <a:buNone/>
            </a:pPr>
            <a:r>
              <a:rPr lang="cs-CZ" dirty="0" smtClean="0"/>
              <a:t>Slouží mu zdrav_</a:t>
            </a:r>
          </a:p>
          <a:p>
            <a:pPr marL="0" indent="0">
              <a:buNone/>
            </a:pPr>
            <a:r>
              <a:rPr lang="cs-CZ" dirty="0" smtClean="0"/>
              <a:t>Práce na </a:t>
            </a:r>
            <a:r>
              <a:rPr lang="cs-CZ" dirty="0" err="1" smtClean="0"/>
              <a:t>pol</a:t>
            </a:r>
            <a:r>
              <a:rPr lang="cs-CZ" dirty="0" smtClean="0"/>
              <a:t>_</a:t>
            </a:r>
          </a:p>
          <a:p>
            <a:pPr marL="0" indent="0">
              <a:buNone/>
            </a:pPr>
            <a:r>
              <a:rPr lang="cs-CZ" dirty="0" smtClean="0"/>
              <a:t>Rozbil nádob_</a:t>
            </a:r>
          </a:p>
          <a:p>
            <a:pPr marL="0" indent="0">
              <a:buNone/>
            </a:pPr>
            <a:r>
              <a:rPr lang="cs-CZ" dirty="0" smtClean="0"/>
              <a:t>Pracovali s </a:t>
            </a:r>
            <a:r>
              <a:rPr lang="cs-CZ" dirty="0" err="1" smtClean="0"/>
              <a:t>počítadl</a:t>
            </a:r>
            <a:r>
              <a:rPr lang="cs-CZ" dirty="0" smtClean="0"/>
              <a:t>_</a:t>
            </a:r>
          </a:p>
          <a:p>
            <a:pPr marL="0" indent="0">
              <a:buNone/>
            </a:pPr>
            <a:r>
              <a:rPr lang="cs-CZ" dirty="0" smtClean="0"/>
              <a:t>Bušili kladiv_</a:t>
            </a:r>
          </a:p>
          <a:p>
            <a:pPr marL="0" indent="0">
              <a:buNone/>
            </a:pPr>
            <a:r>
              <a:rPr lang="cs-CZ" dirty="0" smtClean="0"/>
              <a:t>Pluli po </a:t>
            </a:r>
            <a:r>
              <a:rPr lang="cs-CZ" dirty="0" err="1"/>
              <a:t>L</a:t>
            </a:r>
            <a:r>
              <a:rPr lang="cs-CZ" dirty="0" err="1" smtClean="0"/>
              <a:t>ab</a:t>
            </a:r>
            <a:r>
              <a:rPr lang="cs-CZ" dirty="0" smtClean="0"/>
              <a:t>_</a:t>
            </a:r>
          </a:p>
        </p:txBody>
      </p:sp>
    </p:spTree>
    <p:extLst>
      <p:ext uri="{BB962C8B-B14F-4D97-AF65-F5344CB8AC3E}">
        <p14:creationId xmlns:p14="http://schemas.microsoft.com/office/powerpoint/2010/main" val="975971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marL="0" indent="0">
              <a:buNone/>
            </a:pPr>
            <a:r>
              <a:rPr lang="cs-CZ" b="1" u="sng" dirty="0" smtClean="0"/>
              <a:t>DOPLŇ KONCOVKY PODSTATNÝCH JMEN A URČI ROD, ČÍSLO, PÁD A VZOR.</a:t>
            </a:r>
          </a:p>
          <a:p>
            <a:pPr marL="0" indent="0">
              <a:buNone/>
            </a:pPr>
            <a:r>
              <a:rPr lang="cs-CZ" dirty="0" smtClean="0"/>
              <a:t>						ROD	ČÍSLO	PÁD	VZOR</a:t>
            </a:r>
          </a:p>
          <a:p>
            <a:pPr marL="0" indent="0">
              <a:buNone/>
            </a:pPr>
            <a:r>
              <a:rPr lang="cs-CZ" dirty="0" smtClean="0"/>
              <a:t>Známé </a:t>
            </a:r>
            <a:r>
              <a:rPr lang="cs-CZ" dirty="0" err="1" smtClean="0"/>
              <a:t>příslov</a:t>
            </a:r>
            <a:r>
              <a:rPr lang="cs-CZ" dirty="0" smtClean="0"/>
              <a:t>_ 		……..	……..	…….	……….</a:t>
            </a:r>
          </a:p>
          <a:p>
            <a:pPr marL="0" indent="0">
              <a:buNone/>
            </a:pPr>
            <a:r>
              <a:rPr lang="cs-CZ" dirty="0" smtClean="0"/>
              <a:t>Před </a:t>
            </a:r>
            <a:r>
              <a:rPr lang="cs-CZ" dirty="0" err="1" smtClean="0"/>
              <a:t>zrcadl</a:t>
            </a:r>
            <a:r>
              <a:rPr lang="cs-CZ" dirty="0" smtClean="0"/>
              <a:t>_			……..	……..	…….	……….</a:t>
            </a:r>
          </a:p>
          <a:p>
            <a:pPr marL="0" indent="0">
              <a:buNone/>
            </a:pPr>
            <a:r>
              <a:rPr lang="cs-CZ" dirty="0" smtClean="0"/>
              <a:t>Historky z </a:t>
            </a:r>
            <a:r>
              <a:rPr lang="cs-CZ" dirty="0" err="1" smtClean="0"/>
              <a:t>dětstv</a:t>
            </a:r>
            <a:r>
              <a:rPr lang="cs-CZ" dirty="0" smtClean="0"/>
              <a:t>_		……..	……..	…….	……….</a:t>
            </a:r>
          </a:p>
          <a:p>
            <a:pPr marL="0" indent="0">
              <a:buNone/>
            </a:pPr>
            <a:r>
              <a:rPr lang="cs-CZ" dirty="0" smtClean="0"/>
              <a:t>Se sladkým </a:t>
            </a:r>
            <a:r>
              <a:rPr lang="cs-CZ" dirty="0" err="1" smtClean="0"/>
              <a:t>ovoc</a:t>
            </a:r>
            <a:r>
              <a:rPr lang="cs-CZ" dirty="0" smtClean="0"/>
              <a:t>__ 	……..	……..	…….	……….</a:t>
            </a:r>
          </a:p>
          <a:p>
            <a:pPr marL="0" indent="0">
              <a:buNone/>
            </a:pPr>
            <a:r>
              <a:rPr lang="cs-CZ" dirty="0" smtClean="0"/>
              <a:t>Na neb_				……..	……..	……..	……….</a:t>
            </a:r>
          </a:p>
          <a:p>
            <a:pPr marL="0" indent="0">
              <a:buNone/>
            </a:pPr>
            <a:r>
              <a:rPr lang="cs-CZ" dirty="0" smtClean="0"/>
              <a:t>S morče__				………	……..	……..	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6005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807361"/>
            <a:ext cx="7522997" cy="4051437"/>
          </a:xfrm>
        </p:spPr>
        <p:txBody>
          <a:bodyPr anchor="b"/>
          <a:lstStyle/>
          <a:p>
            <a:pPr marL="342900" lvl="4" indent="-342900"/>
            <a:r>
              <a:rPr lang="cs-CZ" i="1" dirty="0">
                <a:solidFill>
                  <a:schemeClr val="tx1"/>
                </a:solidFill>
              </a:rPr>
              <a:t>Autorem materiálu a všech jeho částí, není-li uvedeno jinak, je  </a:t>
            </a:r>
            <a:r>
              <a:rPr lang="cs-CZ" i="1" dirty="0" smtClean="0">
                <a:solidFill>
                  <a:schemeClr val="tx1"/>
                </a:solidFill>
              </a:rPr>
              <a:t>Mgr. Monika Nováková</a:t>
            </a:r>
            <a:endParaRPr lang="cs-CZ" i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Tx/>
              <a:buFont typeface="Arial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88764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45</TotalTime>
  <Words>235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Spring</vt:lpstr>
      <vt:lpstr> </vt:lpstr>
      <vt:lpstr>Prezentace aplikace PowerPoint</vt:lpstr>
      <vt:lpstr>SKLOŇOVÁNÍ PODSTATNÝCH JMEN RODU STŘEDNÍHO</vt:lpstr>
      <vt:lpstr>CVIČENÍ č. 1</vt:lpstr>
      <vt:lpstr>CVIČENÍ č. 2</vt:lpstr>
      <vt:lpstr>CVIČENÍ č. 3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SKLOŇOVÁNÍ PODSTATNÝCH JMEN RODU STŘEDNÍHO</dc:title>
  <dc:creator>Lenovo</dc:creator>
  <cp:lastModifiedBy>pc</cp:lastModifiedBy>
  <cp:revision>12</cp:revision>
  <dcterms:created xsi:type="dcterms:W3CDTF">2014-03-30T09:40:12Z</dcterms:created>
  <dcterms:modified xsi:type="dcterms:W3CDTF">2014-08-27T10:21:59Z</dcterms:modified>
</cp:coreProperties>
</file>