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4" r:id="rId4"/>
    <p:sldId id="265" r:id="rId5"/>
    <p:sldId id="266" r:id="rId6"/>
    <p:sldId id="263" r:id="rId7"/>
    <p:sldId id="260" r:id="rId8"/>
    <p:sldId id="261" r:id="rId9"/>
    <p:sldId id="262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BE76-4803-445D-A29D-A05164B49004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0CB1-AB31-42A9-A824-EAF910297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5767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BE76-4803-445D-A29D-A05164B49004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0CB1-AB31-42A9-A824-EAF910297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3696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BE76-4803-445D-A29D-A05164B49004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0CB1-AB31-42A9-A824-EAF910297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961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BE76-4803-445D-A29D-A05164B49004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0CB1-AB31-42A9-A824-EAF910297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4072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BE76-4803-445D-A29D-A05164B49004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0CB1-AB31-42A9-A824-EAF910297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5724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BE76-4803-445D-A29D-A05164B49004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0CB1-AB31-42A9-A824-EAF910297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004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BE76-4803-445D-A29D-A05164B49004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0CB1-AB31-42A9-A824-EAF910297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4951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BE76-4803-445D-A29D-A05164B49004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0CB1-AB31-42A9-A824-EAF910297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1360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BE76-4803-445D-A29D-A05164B49004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0CB1-AB31-42A9-A824-EAF910297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570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BE76-4803-445D-A29D-A05164B49004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0CB1-AB31-42A9-A824-EAF910297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990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BE76-4803-445D-A29D-A05164B49004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0CB1-AB31-42A9-A824-EAF910297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010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49BE76-4803-445D-A29D-A05164B49004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60CB1-AB31-42A9-A824-EAF9102976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62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7079645"/>
              </p:ext>
            </p:extLst>
          </p:nvPr>
        </p:nvGraphicFramePr>
        <p:xfrm>
          <a:off x="468313" y="1844675"/>
          <a:ext cx="8229600" cy="459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VY_32_INOVACE_20_06_souhrnné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opakování</a:t>
                      </a:r>
                      <a:endParaRPr lang="cs-CZ" sz="14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I. </a:t>
                      </a: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Jazyk a jazyková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komunikace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Český jazyk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a literatura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Jazyková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výchova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Shrnutí a opakování učiva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Mgr. Monika Nováková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Červen 2013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určený  k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opakování podstatných jmen, sloves a číslovek.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Podstatná jména, slovesa, číslovky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41737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2357438"/>
            <a:ext cx="7770813" cy="4256087"/>
          </a:xfrm>
        </p:spPr>
        <p:txBody>
          <a:bodyPr/>
          <a:lstStyle/>
          <a:p>
            <a:r>
              <a:rPr lang="cs-CZ" dirty="0" smtClean="0"/>
              <a:t>Určování </a:t>
            </a:r>
            <a:r>
              <a:rPr lang="cs-CZ" dirty="0" smtClean="0"/>
              <a:t>a přiřazování </a:t>
            </a:r>
            <a:r>
              <a:rPr lang="cs-CZ" dirty="0" smtClean="0"/>
              <a:t>podstatných jmen, číslovek a doplňování sloves k časům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en-US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0" y="1785938"/>
            <a:ext cx="8229600" cy="2857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METODICKÝ POPIS</a:t>
            </a: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0976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400" b="1" u="sng" dirty="0"/>
              <a:t>PODSTATNÁ JMÉNA RODU MUŽSKÉHO PŘIŘAĎTE KE </a:t>
            </a:r>
            <a:r>
              <a:rPr lang="cs-CZ" sz="2400" b="1" u="sng" dirty="0" smtClean="0"/>
              <a:t>VZORŮM: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kamínek</a:t>
            </a:r>
            <a:r>
              <a:rPr lang="cs-CZ" dirty="0" smtClean="0"/>
              <a:t>					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smutek</a:t>
            </a:r>
            <a:r>
              <a:rPr lang="cs-CZ" dirty="0" smtClean="0"/>
              <a:t>					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tvaroh	</a:t>
            </a:r>
            <a:r>
              <a:rPr lang="cs-CZ" dirty="0" smtClean="0"/>
              <a:t>			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mrakodrap</a:t>
            </a:r>
            <a:r>
              <a:rPr lang="cs-CZ" dirty="0" smtClean="0"/>
              <a:t>				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domek</a:t>
            </a:r>
            <a:r>
              <a:rPr lang="cs-CZ" dirty="0" smtClean="0"/>
              <a:t>				H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svět	</a:t>
            </a:r>
            <a:r>
              <a:rPr lang="cs-CZ" dirty="0" smtClean="0"/>
              <a:t>			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zajíček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sníh</a:t>
            </a:r>
          </a:p>
        </p:txBody>
      </p:sp>
      <p:sp>
        <p:nvSpPr>
          <p:cNvPr id="4" name="Ovál 3"/>
          <p:cNvSpPr/>
          <p:nvPr/>
        </p:nvSpPr>
        <p:spPr>
          <a:xfrm>
            <a:off x="4572000" y="2162242"/>
            <a:ext cx="1008112" cy="589156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PÁN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7070807" y="2162242"/>
            <a:ext cx="1008112" cy="589156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MUŽ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545874" y="3517493"/>
            <a:ext cx="1178254" cy="589156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HRAD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7070806" y="3458386"/>
            <a:ext cx="1245609" cy="589156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STROJ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6804246" y="4970554"/>
            <a:ext cx="1778727" cy="589156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SOUDCE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4482832" y="4970554"/>
            <a:ext cx="1778727" cy="589156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PŘEDSEDA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22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2565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200" b="1" u="sng" dirty="0"/>
              <a:t>PODSTATNÁ JMÉNA RODU </a:t>
            </a:r>
            <a:r>
              <a:rPr lang="cs-CZ" sz="2200" b="1" u="sng" dirty="0" smtClean="0"/>
              <a:t>ŽENSKÉHO </a:t>
            </a:r>
            <a:r>
              <a:rPr lang="cs-CZ" sz="2200" b="1" u="sng" dirty="0"/>
              <a:t>PŘIŘAĎTE KE </a:t>
            </a:r>
            <a:r>
              <a:rPr lang="cs-CZ" sz="2200" b="1" u="sng" dirty="0" smtClean="0"/>
              <a:t>VZORŮM: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veverka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maminka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Marie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středa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laň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kostka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klec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větev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zeď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Ovál 3"/>
          <p:cNvSpPr/>
          <p:nvPr/>
        </p:nvSpPr>
        <p:spPr>
          <a:xfrm>
            <a:off x="4584947" y="2162242"/>
            <a:ext cx="1126861" cy="5891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ŽENA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572000" y="2996952"/>
            <a:ext cx="1126861" cy="5891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RŮŽE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592730" y="3812071"/>
            <a:ext cx="1178254" cy="5891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PÍSEŇ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4572000" y="4581128"/>
            <a:ext cx="1245609" cy="5891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KOST</a:t>
            </a:r>
            <a:endParaRPr lang="cs-CZ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64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400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200" b="1" u="sng" dirty="0"/>
              <a:t>PODSTATNÁ JMÉNA RODU </a:t>
            </a:r>
            <a:r>
              <a:rPr lang="cs-CZ" sz="2200" b="1" u="sng" dirty="0" smtClean="0"/>
              <a:t>STŘEDNÍHO </a:t>
            </a:r>
            <a:r>
              <a:rPr lang="cs-CZ" sz="2200" b="1" u="sng" dirty="0"/>
              <a:t>PŘIŘAĎTE KE </a:t>
            </a:r>
            <a:r>
              <a:rPr lang="cs-CZ" sz="2200" b="1" u="sng" dirty="0" smtClean="0"/>
              <a:t>VZORŮM: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vajíčko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pondělí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úterý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září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lože</a:t>
            </a: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rajče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nemluvňátko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slůně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jaro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Ovál 3"/>
          <p:cNvSpPr/>
          <p:nvPr/>
        </p:nvSpPr>
        <p:spPr>
          <a:xfrm>
            <a:off x="4571999" y="2162242"/>
            <a:ext cx="2094585" cy="589156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MĚSTO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677800" y="2996952"/>
            <a:ext cx="2094585" cy="589156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MOŘE</a:t>
            </a:r>
            <a:endParaRPr lang="cs-CZ" b="1" dirty="0"/>
          </a:p>
        </p:txBody>
      </p:sp>
      <p:sp>
        <p:nvSpPr>
          <p:cNvPr id="6" name="Ovál 5"/>
          <p:cNvSpPr/>
          <p:nvPr/>
        </p:nvSpPr>
        <p:spPr>
          <a:xfrm>
            <a:off x="4592730" y="3812071"/>
            <a:ext cx="2179656" cy="589156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KUŘE</a:t>
            </a:r>
            <a:endParaRPr lang="cs-CZ" b="1" dirty="0"/>
          </a:p>
        </p:txBody>
      </p:sp>
      <p:sp>
        <p:nvSpPr>
          <p:cNvPr id="7" name="Ovál 6"/>
          <p:cNvSpPr/>
          <p:nvPr/>
        </p:nvSpPr>
        <p:spPr>
          <a:xfrm>
            <a:off x="4572000" y="4581128"/>
            <a:ext cx="2304256" cy="589156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STAVENÍ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1272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1" y="1000012"/>
            <a:ext cx="3845560" cy="579419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/>
              <a:t>Spoj číslovky s jejich druhem: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685801" y="1508311"/>
            <a:ext cx="1833879" cy="721659"/>
          </a:xfrm>
          <a:prstGeom prst="round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druhý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685800" y="3195469"/>
            <a:ext cx="1833879" cy="721659"/>
          </a:xfrm>
          <a:prstGeom prst="round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milión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685800" y="4058770"/>
            <a:ext cx="1833879" cy="721659"/>
          </a:xfrm>
          <a:prstGeom prst="round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několik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685800" y="2362050"/>
            <a:ext cx="1833879" cy="721659"/>
          </a:xfrm>
          <a:prstGeom prst="round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mnoho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685800" y="4967941"/>
            <a:ext cx="1833879" cy="721659"/>
          </a:xfrm>
          <a:prstGeom prst="round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desátý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685800" y="5862021"/>
            <a:ext cx="1833879" cy="721659"/>
          </a:xfrm>
          <a:prstGeom prst="round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šedesát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6225540" y="2016311"/>
            <a:ext cx="1833879" cy="721659"/>
          </a:xfrm>
          <a:prstGeom prst="roundRect">
            <a:avLst/>
          </a:prstGeom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relaxedInset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základní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5540" y="3591709"/>
            <a:ext cx="1833879" cy="721659"/>
          </a:xfrm>
          <a:prstGeom prst="roundRect">
            <a:avLst/>
          </a:prstGeom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relaxedInset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řadové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291582" y="5115111"/>
            <a:ext cx="1833879" cy="721659"/>
          </a:xfrm>
          <a:prstGeom prst="roundRect">
            <a:avLst/>
          </a:prstGeom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relaxedInset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neurčité</a:t>
            </a:r>
            <a:endParaRPr lang="cs-CZ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893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37419"/>
            <a:ext cx="8260080" cy="408622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cs-CZ" dirty="0" smtClean="0"/>
              <a:t>Doplň slovesa k časům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721360" y="1757680"/>
            <a:ext cx="2326640" cy="1005840"/>
          </a:xfrm>
          <a:prstGeom prst="ellipse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ČAS </a:t>
            </a:r>
          </a:p>
          <a:p>
            <a:pPr algn="ctr"/>
            <a:r>
              <a:rPr lang="cs-CZ" dirty="0" smtClean="0"/>
              <a:t>MINULÝ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6035040" y="1757680"/>
            <a:ext cx="2326640" cy="1005840"/>
          </a:xfrm>
          <a:prstGeom prst="ellipse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ČAS BUDOUCÍ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3352800" y="1757680"/>
            <a:ext cx="2326640" cy="1005840"/>
          </a:xfrm>
          <a:prstGeom prst="ellipse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ČAS PŘÍTOMNÝ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321942" y="3891280"/>
            <a:ext cx="2357120" cy="7112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schoval</a:t>
            </a:r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322320" y="3891280"/>
            <a:ext cx="2357120" cy="7112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177280" y="3891280"/>
            <a:ext cx="2357120" cy="7112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94640" y="5029200"/>
            <a:ext cx="2357120" cy="7112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jel</a:t>
            </a:r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332480" y="5029200"/>
            <a:ext cx="2357120" cy="7112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187440" y="5029200"/>
            <a:ext cx="2357120" cy="7112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458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37419"/>
            <a:ext cx="8260080" cy="408622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cs-CZ" dirty="0" smtClean="0"/>
              <a:t>Doplň slovesa k časům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721360" y="1757680"/>
            <a:ext cx="2326640" cy="100584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ČAS </a:t>
            </a:r>
          </a:p>
          <a:p>
            <a:pPr algn="ctr"/>
            <a:r>
              <a:rPr lang="cs-CZ" dirty="0" smtClean="0"/>
              <a:t>MINULÝ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6035040" y="1757680"/>
            <a:ext cx="2326640" cy="100584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ČAS BUDOUCÍ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3352800" y="1757680"/>
            <a:ext cx="2326640" cy="100584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ČAS PŘÍTOMNÝ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321942" y="3891280"/>
            <a:ext cx="2357120" cy="7112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322320" y="3891280"/>
            <a:ext cx="2357120" cy="7112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čteme</a:t>
            </a:r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177280" y="3891280"/>
            <a:ext cx="2357120" cy="7112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94640" y="5029200"/>
            <a:ext cx="2357120" cy="7112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332480" y="5029200"/>
            <a:ext cx="2357120" cy="7112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hrajeme</a:t>
            </a:r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187440" y="5029200"/>
            <a:ext cx="2357120" cy="7112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43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37419"/>
            <a:ext cx="8260080" cy="408622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cs-CZ" dirty="0" smtClean="0"/>
              <a:t>Doplň slovesa k časům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721360" y="1757680"/>
            <a:ext cx="2326640" cy="100584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ČAS </a:t>
            </a:r>
          </a:p>
          <a:p>
            <a:pPr algn="ctr"/>
            <a:r>
              <a:rPr lang="cs-CZ" dirty="0" smtClean="0"/>
              <a:t>MINULÝ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6035040" y="1757680"/>
            <a:ext cx="2326640" cy="100584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ČAS BUDOUCÍ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3352800" y="1757680"/>
            <a:ext cx="2326640" cy="100584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ČAS PŘÍTOMNÝ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321942" y="3891280"/>
            <a:ext cx="2357120" cy="7112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trhal</a:t>
            </a:r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322320" y="3891280"/>
            <a:ext cx="2357120" cy="7112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177280" y="3891280"/>
            <a:ext cx="2357120" cy="7112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94640" y="5029200"/>
            <a:ext cx="2357120" cy="7112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klouzal se</a:t>
            </a:r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332480" y="5029200"/>
            <a:ext cx="2357120" cy="7112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187440" y="5029200"/>
            <a:ext cx="2357120" cy="7112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43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07361"/>
            <a:ext cx="8640959" cy="4051437"/>
          </a:xfrm>
        </p:spPr>
        <p:txBody>
          <a:bodyPr anchor="t">
            <a:normAutofit fontScale="85000" lnSpcReduction="20000"/>
          </a:bodyPr>
          <a:lstStyle/>
          <a:p>
            <a:endParaRPr lang="cs-CZ" i="1" dirty="0" smtClean="0"/>
          </a:p>
          <a:p>
            <a:endParaRPr lang="cs-CZ" i="1" dirty="0"/>
          </a:p>
          <a:p>
            <a:endParaRPr lang="cs-CZ" i="1" dirty="0" smtClean="0"/>
          </a:p>
          <a:p>
            <a:endParaRPr lang="cs-CZ" i="1" dirty="0"/>
          </a:p>
          <a:p>
            <a:pPr marL="0" indent="0">
              <a:buNone/>
            </a:pPr>
            <a:endParaRPr lang="cs-CZ" i="1" dirty="0" smtClean="0"/>
          </a:p>
          <a:p>
            <a:endParaRPr lang="cs-CZ" i="1" dirty="0"/>
          </a:p>
          <a:p>
            <a:endParaRPr lang="cs-CZ" i="1" dirty="0" smtClean="0"/>
          </a:p>
          <a:p>
            <a:endParaRPr lang="cs-CZ" i="1" dirty="0"/>
          </a:p>
          <a:p>
            <a:endParaRPr lang="cs-CZ" i="1" dirty="0" smtClean="0"/>
          </a:p>
          <a:p>
            <a:pPr>
              <a:buNone/>
            </a:pPr>
            <a:r>
              <a:rPr lang="cs-CZ" sz="1400" i="1" dirty="0" smtClean="0"/>
              <a:t>Autorem </a:t>
            </a:r>
            <a:r>
              <a:rPr lang="cs-CZ" sz="1400" i="1" dirty="0"/>
              <a:t>materiálu a všech jeho částí, není-li uvedeno jinak, </a:t>
            </a:r>
            <a:r>
              <a:rPr lang="cs-CZ" sz="1400" i="1" dirty="0" smtClean="0"/>
              <a:t>je Mgr. Monika Nováková</a:t>
            </a:r>
            <a:endParaRPr lang="cs-CZ" sz="1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Arial" charset="0"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2612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231</Words>
  <Application>Microsoft Office PowerPoint</Application>
  <PresentationFormat>Předvádění na obrazovce (4:3)</PresentationFormat>
  <Paragraphs>113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5</cp:revision>
  <dcterms:created xsi:type="dcterms:W3CDTF">2014-09-10T10:49:49Z</dcterms:created>
  <dcterms:modified xsi:type="dcterms:W3CDTF">2014-09-10T12:16:22Z</dcterms:modified>
</cp:coreProperties>
</file>