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048877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VY_32_INOVACE_310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Elektrický náboj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Elektrický náboj. Obsahuje opakování učiva o atomu a na základě těchto znalostí zavádí</a:t>
                      </a:r>
                      <a:r>
                        <a:rPr lang="cs-CZ" sz="1400" b="1" baseline="0" dirty="0" smtClean="0"/>
                        <a:t> novou fyzikální veličinu.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</a:t>
                      </a:r>
                      <a:r>
                        <a:rPr lang="cs-CZ" sz="1400" b="1" baseline="0" dirty="0" smtClean="0"/>
                        <a:t>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15. 11.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náboj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verka\Local Settings\Temporary Internet Files\Content.IE5\ZJQ82FPY\MM90028533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3441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Atom: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</a:t>
            </a:r>
            <a:r>
              <a:rPr lang="cs-CZ" sz="2800" b="1" dirty="0"/>
              <a:t>malá částice dále </a:t>
            </a:r>
            <a:r>
              <a:rPr lang="cs-CZ" sz="2800" b="1" u="sng" dirty="0"/>
              <a:t>chemicky </a:t>
            </a:r>
            <a:r>
              <a:rPr lang="cs-CZ" sz="2800" b="1" u="sng" dirty="0" smtClean="0"/>
              <a:t>nedělitelná</a:t>
            </a:r>
          </a:p>
          <a:p>
            <a:r>
              <a:rPr lang="cs-CZ" sz="2800" b="1" dirty="0" smtClean="0"/>
              <a:t>skládá se:</a:t>
            </a:r>
          </a:p>
          <a:p>
            <a:pPr marL="0" indent="0">
              <a:buNone/>
            </a:pPr>
            <a:r>
              <a:rPr lang="cs-CZ" sz="2800" b="1" dirty="0" smtClean="0"/>
              <a:t>    1) z jádra – obsahuje </a:t>
            </a:r>
            <a:r>
              <a:rPr lang="cs-CZ" sz="2800" b="1" u="sng" dirty="0" smtClean="0"/>
              <a:t>protony</a:t>
            </a:r>
            <a:r>
              <a:rPr lang="cs-CZ" sz="2800" b="1" dirty="0" smtClean="0"/>
              <a:t> s kladným elektrickým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nábojem (+) a </a:t>
            </a:r>
            <a:r>
              <a:rPr lang="cs-CZ" sz="2800" b="1" u="sng" dirty="0" smtClean="0"/>
              <a:t>neutrony</a:t>
            </a:r>
            <a:r>
              <a:rPr lang="cs-CZ" sz="2800" b="1" dirty="0" smtClean="0"/>
              <a:t> bez elektrického náboje</a:t>
            </a:r>
          </a:p>
          <a:p>
            <a:pPr marL="0" indent="0">
              <a:buNone/>
            </a:pPr>
            <a:r>
              <a:rPr lang="cs-CZ" sz="2800" b="1" dirty="0" smtClean="0"/>
              <a:t>    2) elektronového obalu – obsahuje </a:t>
            </a:r>
            <a:r>
              <a:rPr lang="cs-CZ" sz="2800" b="1" u="sng" dirty="0" smtClean="0"/>
              <a:t>elektrony</a:t>
            </a:r>
            <a:r>
              <a:rPr lang="cs-CZ" sz="2800" b="1" dirty="0" smtClean="0"/>
              <a:t> se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záporným elektrickým nábojem (-)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Stavba atomu:</a:t>
            </a:r>
            <a:endParaRPr lang="cs-CZ" b="1" u="sng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00069"/>
            <a:ext cx="3518616" cy="3977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4860550" y="2582907"/>
            <a:ext cx="1799682" cy="130173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660232" y="1988840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jádro: protony a neutrony</a:t>
            </a:r>
            <a:endParaRPr lang="cs-CZ" sz="2800" b="1" dirty="0"/>
          </a:p>
        </p:txBody>
      </p:sp>
      <p:sp>
        <p:nvSpPr>
          <p:cNvPr id="8" name="Levá složená závorka 7"/>
          <p:cNvSpPr/>
          <p:nvPr/>
        </p:nvSpPr>
        <p:spPr>
          <a:xfrm>
            <a:off x="2483768" y="1779997"/>
            <a:ext cx="288032" cy="4104456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355172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elektronový obal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elektrický náboj: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lze měřit </a:t>
            </a:r>
            <a:r>
              <a:rPr lang="cs-CZ" sz="2800" b="1" dirty="0" smtClean="0">
                <a:sym typeface="Symbol"/>
              </a:rPr>
              <a:t> fyzikální veličina</a:t>
            </a:r>
          </a:p>
          <a:p>
            <a:endParaRPr lang="cs-CZ" sz="2800" b="1" dirty="0">
              <a:sym typeface="Symbol"/>
            </a:endParaRPr>
          </a:p>
          <a:p>
            <a:pPr marL="0" indent="0">
              <a:buNone/>
            </a:pPr>
            <a:endParaRPr lang="cs-CZ" sz="2800" b="1" dirty="0" smtClean="0">
              <a:sym typeface="Symbol"/>
            </a:endParaRP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49289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ym typeface="Symbol"/>
              </a:rPr>
              <a:t>značka: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39752" y="249289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Q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212976"/>
            <a:ext cx="1764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jednotka</a:t>
            </a:r>
            <a:r>
              <a:rPr lang="cs-CZ" sz="2800" b="1" dirty="0" smtClean="0"/>
              <a:t>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91780" y="3212976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coulomb </a:t>
            </a:r>
            <a:r>
              <a:rPr lang="en-US" sz="2800" b="1" dirty="0" smtClean="0">
                <a:solidFill>
                  <a:srgbClr val="FF0000"/>
                </a:solidFill>
              </a:rPr>
              <a:t>[C]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8217" y="4149080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proton i elektron mají stejnou velikost elektrického náboje, liší se jen znaménkem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Q = 1,602 . 10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-19 </a:t>
            </a:r>
            <a:r>
              <a:rPr lang="cs-CZ" sz="2800" b="1" dirty="0" smtClean="0">
                <a:solidFill>
                  <a:srgbClr val="FF0000"/>
                </a:solidFill>
              </a:rPr>
              <a:t>C</a:t>
            </a:r>
            <a:endParaRPr lang="cs-CZ" sz="2800" b="1" baseline="30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8217" y="580526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 C = 6 . 10</a:t>
            </a:r>
            <a:r>
              <a:rPr lang="cs-CZ" sz="2800" b="1" baseline="30000" dirty="0" smtClean="0"/>
              <a:t>18</a:t>
            </a:r>
            <a:r>
              <a:rPr lang="cs-CZ" sz="2800" b="1" dirty="0" smtClean="0"/>
              <a:t> protonů nebo elektronů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Charles-Augustin de Coulomb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/>
          </a:bodyPr>
          <a:lstStyle/>
          <a:p>
            <a:r>
              <a:rPr lang="cs-CZ" b="1" dirty="0" smtClean="0"/>
              <a:t>1736 – 1806</a:t>
            </a:r>
          </a:p>
          <a:p>
            <a:r>
              <a:rPr lang="cs-CZ" b="1" dirty="0" smtClean="0"/>
              <a:t>francouzský fyzik a vojenský inženýr</a:t>
            </a:r>
          </a:p>
          <a:p>
            <a:r>
              <a:rPr lang="cs-CZ" b="1" dirty="0" smtClean="0"/>
              <a:t>pokusy s měřením velikosti síly mezi nabitými tělesy </a:t>
            </a:r>
            <a:r>
              <a:rPr lang="cs-CZ" b="1" dirty="0" smtClean="0">
                <a:sym typeface="Symbol"/>
              </a:rPr>
              <a:t> Coulombův zákon</a:t>
            </a:r>
          </a:p>
          <a:p>
            <a:r>
              <a:rPr lang="cs-CZ" b="1" dirty="0" smtClean="0">
                <a:sym typeface="Symbol"/>
              </a:rPr>
              <a:t>dále výzkum vlečného tření a vnitřního tření kapalin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148064" y="1600200"/>
            <a:ext cx="35387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obr. 2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3074697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/>
              <a:t>O</a:t>
            </a:r>
            <a:r>
              <a:rPr lang="cs-CZ" b="1" u="sng" dirty="0" smtClean="0"/>
              <a:t>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to atom?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Z čeho se skládá?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Jaký elektrický náboj má proton, elektron, neutron?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Jakou značku a jednotku má elektrický náboj?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Podle kterého významného fyzika byla pojmenována značka elektrického náboje?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en-US" sz="2000" dirty="0"/>
              <a:t>AUTOR NEUVEDEN. </a:t>
            </a:r>
            <a:r>
              <a:rPr lang="en-US" sz="2000" i="1" dirty="0"/>
              <a:t>commons.wikimedia.org</a:t>
            </a:r>
            <a:r>
              <a:rPr lang="en-US" sz="2000" dirty="0"/>
              <a:t> [online]. [cit. </a:t>
            </a:r>
            <a:r>
              <a:rPr lang="en-US" sz="2000" dirty="0" smtClean="0"/>
              <a:t>1</a:t>
            </a:r>
            <a:r>
              <a:rPr lang="cs-CZ" sz="2000" dirty="0" smtClean="0"/>
              <a:t>1</a:t>
            </a:r>
            <a:r>
              <a:rPr lang="en-US" sz="2000" dirty="0" smtClean="0"/>
              <a:t>.</a:t>
            </a:r>
            <a:r>
              <a:rPr lang="cs-CZ" sz="2000" dirty="0" smtClean="0"/>
              <a:t>11</a:t>
            </a:r>
            <a:r>
              <a:rPr lang="en-US" sz="2000" dirty="0" smtClean="0"/>
              <a:t>.201</a:t>
            </a:r>
            <a:r>
              <a:rPr lang="cs-CZ" sz="2000" dirty="0" smtClean="0"/>
              <a:t>2</a:t>
            </a:r>
            <a:r>
              <a:rPr lang="en-US" sz="2000" dirty="0" smtClean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</a:t>
            </a:r>
            <a:r>
              <a:rPr lang="en-US" sz="2000" dirty="0" smtClean="0"/>
              <a:t>commons.wikimedia.org/wiki/File:Stylised_Lithium_Atom.svg?uselang=cs</a:t>
            </a:r>
            <a:endParaRPr lang="cs-CZ" sz="2000" dirty="0" smtClean="0"/>
          </a:p>
          <a:p>
            <a:r>
              <a:rPr lang="cs-CZ" sz="2000" dirty="0" smtClean="0"/>
              <a:t>obr. 2: </a:t>
            </a:r>
            <a:r>
              <a:rPr lang="en-US" sz="2000" dirty="0"/>
              <a:t>AUTOR NEUVEDEN. </a:t>
            </a:r>
            <a:r>
              <a:rPr lang="en-US" sz="2000" i="1" dirty="0"/>
              <a:t>commons.wikimedia.org</a:t>
            </a:r>
            <a:r>
              <a:rPr lang="en-US" sz="2000" dirty="0"/>
              <a:t> [online]. [cit. </a:t>
            </a:r>
            <a:r>
              <a:rPr lang="en-US" sz="2000" dirty="0" smtClean="0"/>
              <a:t>1</a:t>
            </a:r>
            <a:r>
              <a:rPr lang="cs-CZ" sz="2000" dirty="0" smtClean="0"/>
              <a:t>1</a:t>
            </a:r>
            <a:r>
              <a:rPr lang="en-US" sz="2000" dirty="0" smtClean="0"/>
              <a:t>.</a:t>
            </a:r>
            <a:r>
              <a:rPr lang="cs-CZ" sz="2000" dirty="0" smtClean="0"/>
              <a:t>11</a:t>
            </a:r>
            <a:r>
              <a:rPr lang="en-US" sz="2000" dirty="0" smtClean="0"/>
              <a:t>.201</a:t>
            </a:r>
            <a:r>
              <a:rPr lang="cs-CZ" sz="2000" dirty="0" smtClean="0"/>
              <a:t>2</a:t>
            </a:r>
            <a:r>
              <a:rPr lang="en-US" sz="2000" dirty="0" smtClean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http://commons.wikimedia.org/wiki/File:Charles_de_coulomb.jpg </a:t>
            </a:r>
            <a:endParaRPr lang="en-US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10192</TotalTime>
  <Words>341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Elektrický náboj</vt:lpstr>
      <vt:lpstr>Atom:</vt:lpstr>
      <vt:lpstr>Stavba atomu:</vt:lpstr>
      <vt:lpstr>elektrický náboj:</vt:lpstr>
      <vt:lpstr>Charles-Augustin de Coulomb</vt:lpstr>
      <vt:lpstr>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24</cp:revision>
  <dcterms:created xsi:type="dcterms:W3CDTF">2012-10-04T17:02:39Z</dcterms:created>
  <dcterms:modified xsi:type="dcterms:W3CDTF">2013-04-18T11:35:48Z</dcterms:modified>
</cp:coreProperties>
</file>