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3047419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8.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Elektrické pole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nového učiva – Elektrické pole.  Objasňuje </a:t>
                      </a:r>
                    </a:p>
                    <a:p>
                      <a:r>
                        <a:rPr lang="cs-CZ" sz="1400" b="1" dirty="0" smtClean="0"/>
                        <a:t>žákům vznik elektrického pole a silové působení</a:t>
                      </a:r>
                      <a:r>
                        <a:rPr lang="cs-CZ" sz="1400" b="1" baseline="0" dirty="0" smtClean="0"/>
                        <a:t> elektrického pole na kladně </a:t>
                      </a:r>
                      <a:r>
                        <a:rPr lang="cs-CZ" sz="1400" b="1" baseline="0" smtClean="0"/>
                        <a:t>nabitou částici.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19. 11. 2012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22. 11. 2012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132856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Elektrické pole</a:t>
            </a:r>
            <a:endParaRPr lang="cs-CZ" sz="88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elektrické pole: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vyskytuje </a:t>
            </a:r>
            <a:r>
              <a:rPr lang="cs-CZ" sz="2800" b="1" dirty="0"/>
              <a:t>se kolem každého </a:t>
            </a:r>
            <a:r>
              <a:rPr lang="cs-CZ" sz="2800" b="1" dirty="0" smtClean="0"/>
              <a:t>zeletrovaného </a:t>
            </a:r>
            <a:r>
              <a:rPr lang="cs-CZ" sz="2800" b="1" dirty="0"/>
              <a:t>(elektricky nabitého) tělesa</a:t>
            </a:r>
            <a:endParaRPr lang="cs-CZ" sz="2800" dirty="0"/>
          </a:p>
          <a:p>
            <a:r>
              <a:rPr lang="cs-CZ" sz="2800" b="1" dirty="0" smtClean="0"/>
              <a:t>je </a:t>
            </a:r>
            <a:r>
              <a:rPr lang="cs-CZ" sz="2800" b="1" dirty="0"/>
              <a:t>charakterizováno elektrickými siločarami </a:t>
            </a:r>
            <a:r>
              <a:rPr lang="cs-CZ" sz="2800" b="1" dirty="0" smtClean="0"/>
              <a:t>(pomyslné čáry)</a:t>
            </a:r>
          </a:p>
          <a:p>
            <a:r>
              <a:rPr lang="cs-CZ" sz="2800" b="1" dirty="0" smtClean="0"/>
              <a:t>směr siločar je určen směrem působení elektrického pole na kladně zelektrované těleso</a:t>
            </a:r>
          </a:p>
          <a:p>
            <a:r>
              <a:rPr lang="cs-CZ" sz="2800" b="1" dirty="0" smtClean="0"/>
              <a:t>čím větší </a:t>
            </a:r>
            <a:r>
              <a:rPr lang="cs-CZ" sz="2800" b="1" dirty="0"/>
              <a:t>náboj, tím hustější </a:t>
            </a:r>
            <a:r>
              <a:rPr lang="cs-CZ" sz="2800" b="1" dirty="0" smtClean="0"/>
              <a:t>siločáry</a:t>
            </a:r>
            <a:endParaRPr lang="cs-CZ" sz="2800" dirty="0"/>
          </a:p>
          <a:p>
            <a:r>
              <a:rPr lang="cs-CZ" sz="2800" b="1" dirty="0" smtClean="0"/>
              <a:t>se </a:t>
            </a:r>
            <a:r>
              <a:rPr lang="cs-CZ" sz="2800" b="1" dirty="0"/>
              <a:t>vzdáleností intenzita el. pole klesá</a:t>
            </a:r>
            <a:endParaRPr lang="cs-CZ" sz="2800" dirty="0"/>
          </a:p>
          <a:p>
            <a:r>
              <a:rPr lang="cs-CZ" sz="2800" b="1" dirty="0" smtClean="0"/>
              <a:t>zaniká </a:t>
            </a:r>
            <a:r>
              <a:rPr lang="cs-CZ" sz="2800" b="1" dirty="0"/>
              <a:t>s vybitím el. náboje </a:t>
            </a:r>
            <a:r>
              <a:rPr lang="cs-CZ" sz="2800" b="1" dirty="0" smtClean="0"/>
              <a:t>tělesa</a:t>
            </a:r>
          </a:p>
          <a:p>
            <a:endParaRPr lang="cs-CZ" sz="2800" dirty="0"/>
          </a:p>
          <a:p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siločáry elektrického pole:</a:t>
            </a:r>
            <a:endParaRPr lang="cs-CZ" b="1" u="sng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84784"/>
            <a:ext cx="8073439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1739" y="4797152"/>
            <a:ext cx="8208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kladně nabitá	záporně nabitá	kruhová destička</a:t>
            </a:r>
          </a:p>
          <a:p>
            <a:r>
              <a:rPr lang="cs-CZ" sz="2800" b="1" dirty="0"/>
              <a:t>kruhová </a:t>
            </a:r>
            <a:r>
              <a:rPr lang="cs-CZ" sz="2800" b="1" dirty="0" smtClean="0"/>
              <a:t>destička   kruhová destička   bez náboje</a:t>
            </a:r>
            <a:endParaRPr lang="cs-CZ" sz="2800" b="1" dirty="0"/>
          </a:p>
          <a:p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75311" y="4328072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obr. 1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pPr algn="l"/>
            <a:r>
              <a:rPr lang="cs-CZ" b="1" u="sng" dirty="0" smtClean="0"/>
              <a:t>siločáry el. </a:t>
            </a:r>
            <a:r>
              <a:rPr lang="cs-CZ" b="1" u="sng" dirty="0"/>
              <a:t>pole mezi dvěma </a:t>
            </a:r>
            <a:r>
              <a:rPr lang="cs-CZ" b="1" u="sng" dirty="0" smtClean="0"/>
              <a:t>elektrickými náboji: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0" lvl="3" indent="0">
              <a:buNone/>
            </a:pPr>
            <a:endParaRPr lang="cs-CZ" dirty="0"/>
          </a:p>
          <a:p>
            <a:pPr lvl="3"/>
            <a:endParaRPr lang="cs-CZ" dirty="0" smtClean="0"/>
          </a:p>
          <a:p>
            <a:pPr lvl="3"/>
            <a:endParaRPr lang="cs-CZ" dirty="0"/>
          </a:p>
          <a:p>
            <a:pPr lvl="3"/>
            <a:endParaRPr lang="cs-CZ" dirty="0" smtClean="0"/>
          </a:p>
          <a:p>
            <a:pPr lvl="3"/>
            <a:endParaRPr lang="cs-CZ" dirty="0"/>
          </a:p>
          <a:p>
            <a:pPr lvl="3"/>
            <a:endParaRPr lang="cs-CZ" dirty="0" smtClean="0"/>
          </a:p>
          <a:p>
            <a:pPr lvl="3"/>
            <a:endParaRPr lang="cs-CZ" dirty="0"/>
          </a:p>
          <a:p>
            <a:pPr lvl="3"/>
            <a:endParaRPr lang="cs-CZ" sz="2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019" y="1916832"/>
            <a:ext cx="8227907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5661248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souhlasně nabité			nesouhlasně nabité</a:t>
            </a:r>
          </a:p>
          <a:p>
            <a:r>
              <a:rPr lang="cs-CZ" sz="2800" b="1" dirty="0" smtClean="0"/>
              <a:t>- odpuzují se			- přitahují se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915164" y="5117122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obr. 2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stejnorodé (homogenní) pole: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471338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 smtClean="0"/>
              <a:t>= siločáry el. pole mezi   dvěma rovnoběžnými nesouhlasně zelektorovanými deskami</a:t>
            </a:r>
          </a:p>
          <a:p>
            <a:r>
              <a:rPr lang="cs-CZ" b="1" dirty="0" smtClean="0"/>
              <a:t>siločáry od sebe stejně vzdáleny</a:t>
            </a:r>
          </a:p>
          <a:p>
            <a:r>
              <a:rPr lang="cs-CZ" sz="2800" b="1" dirty="0" smtClean="0"/>
              <a:t>hustota je stejná</a:t>
            </a:r>
          </a:p>
          <a:p>
            <a:r>
              <a:rPr lang="cs-CZ" b="1" dirty="0" smtClean="0"/>
              <a:t>el. síla má ve všech místech stejnou velikost</a:t>
            </a:r>
          </a:p>
          <a:p>
            <a:r>
              <a:rPr lang="cs-CZ" sz="2800" b="1" dirty="0" smtClean="0"/>
              <a:t>např. kondenzátor</a:t>
            </a:r>
            <a:endParaRPr lang="cs-CZ" sz="2800" b="1" dirty="0"/>
          </a:p>
        </p:txBody>
      </p:sp>
      <p:pic>
        <p:nvPicPr>
          <p:cNvPr id="3076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916832"/>
            <a:ext cx="4038600" cy="35681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716557" y="5805264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obr. 3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otázky a úkoly: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Kde se vytváří elektrické pole  a čím je charakterizováno?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Na čem závidí intenzita elektrického pole?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Co se stane při vybití elektrického náboje?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Nakresli siločáry elektrického pole kolem kladného (záporného) náboje.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Nakresli siločáry elektrického pole mezi dvěma souhlasně (nesouhlasně) nabitými elektrickými náboji.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Co je to stejnorodé (homogenní) pole? Kde se využívá?</a:t>
            </a:r>
          </a:p>
          <a:p>
            <a:pPr marL="514350" indent="-514350">
              <a:buFont typeface="+mj-lt"/>
              <a:buAutoNum type="arabicParenR"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zdroje: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obr. 1: </a:t>
            </a:r>
            <a:r>
              <a:rPr lang="cs-CZ" sz="2000" dirty="0"/>
              <a:t>ARIMASEN, </a:t>
            </a:r>
            <a:r>
              <a:rPr lang="cs-CZ" sz="2000" dirty="0" err="1"/>
              <a:t>Nein</a:t>
            </a:r>
            <a:r>
              <a:rPr lang="cs-CZ" sz="2000" dirty="0"/>
              <a:t>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19.11.2012]. </a:t>
            </a:r>
            <a:r>
              <a:rPr lang="cs-CZ" sz="2000" dirty="0"/>
              <a:t>Dostupný na WWW: http://en.wikipedia.org/wiki/File:http://commons.wikimedia.org/wiki/File:Electric_Field_Lines.svg </a:t>
            </a:r>
            <a:endParaRPr lang="cs-CZ" sz="2000" dirty="0" smtClean="0"/>
          </a:p>
          <a:p>
            <a:r>
              <a:rPr lang="cs-CZ" sz="2000" dirty="0" smtClean="0"/>
              <a:t>obr. 2: </a:t>
            </a:r>
            <a:r>
              <a:rPr lang="cs-CZ" sz="2000" dirty="0"/>
              <a:t>HTTP://COMMONS.WIKIMEDIA.ORG/WIKI/USER:CHANCHOCAN.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19.11.2012]. </a:t>
            </a:r>
            <a:r>
              <a:rPr lang="cs-CZ" sz="2000" dirty="0"/>
              <a:t>Dostupný na WWW: http://commons.wikimedia.org/wiki/File:Camposcargas.PNG?uselang=cs </a:t>
            </a:r>
            <a:endParaRPr lang="cs-CZ" sz="2000" dirty="0" smtClean="0"/>
          </a:p>
          <a:p>
            <a:r>
              <a:rPr lang="cs-CZ" sz="2000" dirty="0" smtClean="0"/>
              <a:t>obr. 3: </a:t>
            </a:r>
            <a:r>
              <a:rPr lang="cs-CZ" sz="2000" dirty="0"/>
              <a:t>PAJS.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19.11.2012]. </a:t>
            </a:r>
            <a:r>
              <a:rPr lang="cs-CZ" sz="2000" dirty="0"/>
              <a:t>Dostupný na WWW: http://cs.wikipedia.org/wiki/Soubor:Pole_homogenni_silocary.svg </a:t>
            </a:r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367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Elektrické pole</vt:lpstr>
      <vt:lpstr>elektrické pole:</vt:lpstr>
      <vt:lpstr>siločáry elektrického pole:</vt:lpstr>
      <vt:lpstr>siločáry el. pole mezi dvěma elektrickými náboji:</vt:lpstr>
      <vt:lpstr>stejnorodé (homogenní) pole:</vt:lpstr>
      <vt:lpstr>otázky a úkoly: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23</cp:revision>
  <dcterms:created xsi:type="dcterms:W3CDTF">2012-10-04T17:02:39Z</dcterms:created>
  <dcterms:modified xsi:type="dcterms:W3CDTF">2013-04-07T19:05:50Z</dcterms:modified>
</cp:coreProperties>
</file>