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33078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Elektrické napětí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Elektrické napětí. Seznamuje žáky s novou fyzikální jednotkou, měřidly a zapojením.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25. 11. 2012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27. 11. 2012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13285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99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Elektrické napětí</a:t>
            </a:r>
            <a:endParaRPr lang="cs-CZ" sz="8800" b="1" dirty="0">
              <a:solidFill>
                <a:srgbClr val="99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verka\Local Settings\Temporary Internet Files\Content.IE5\QW9603JP\MC90031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079" y="3789040"/>
            <a:ext cx="1368152" cy="237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verka\Local Settings\Temporary Internet Files\Content.IE5\L00THI28\MM90030343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490" y="4186598"/>
            <a:ext cx="3270428" cy="158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verka\Local Settings\Temporary Internet Files\Content.IE5\QW9603JP\MP9004392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352" y="404664"/>
            <a:ext cx="2408312" cy="160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elektrické napětí: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práce vykonaná elektrickými silami při přemisťování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kladného elektrického náboje mezi dvěma body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prostoru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vzniká </a:t>
            </a:r>
            <a:r>
              <a:rPr lang="cs-CZ" sz="2800" b="1" dirty="0"/>
              <a:t>mezi elektricky nabitými tělesy (a to </a:t>
            </a:r>
            <a:r>
              <a:rPr lang="cs-CZ" sz="2800" b="1" dirty="0" smtClean="0"/>
              <a:t>jak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/>
              <a:t>opačně, i souhlasně) nebo mezi nabitým </a:t>
            </a:r>
            <a:r>
              <a:rPr lang="cs-CZ" sz="2800" b="1" dirty="0" smtClean="0"/>
              <a:t>a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/>
              <a:t>nenabitým </a:t>
            </a:r>
            <a:r>
              <a:rPr lang="cs-CZ" sz="2800" b="1" dirty="0" smtClean="0"/>
              <a:t>tělesem</a:t>
            </a:r>
          </a:p>
          <a:p>
            <a:pPr marL="0" indent="0">
              <a:buNone/>
            </a:pPr>
            <a:r>
              <a:rPr lang="cs-CZ" sz="2800" b="1" dirty="0" smtClean="0"/>
              <a:t>= rozdíl elektrických potencionálů</a:t>
            </a: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15616" y="2996952"/>
            <a:ext cx="0" cy="8640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50" y="2998788"/>
            <a:ext cx="365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299878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+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89463" y="2918024"/>
            <a:ext cx="3425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1331640" y="3284984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+</a:t>
            </a:r>
            <a:endParaRPr lang="cs-CZ" sz="20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868144" y="3019114"/>
                <a:ext cx="1296144" cy="759567"/>
              </a:xfrm>
              <a:prstGeom prst="rect">
                <a:avLst/>
              </a:prstGeom>
              <a:noFill/>
              <a:ln w="254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𝐖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𝐐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3019114"/>
                <a:ext cx="1296144" cy="759567"/>
              </a:xfrm>
              <a:prstGeom prst="rect">
                <a:avLst/>
              </a:prstGeom>
              <a:blipFill rotWithShape="1">
                <a:blip r:embed="rId3"/>
                <a:stretch>
                  <a:fillRect l="-8796" b="-2326"/>
                </a:stretch>
              </a:blipFill>
              <a:ln w="254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89 0.00347 C 0.06737 0.00324 0.26528 0.00185 0.31476 0.00139 " pathEditMode="relative" rAng="0" ptsTypes="ff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44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el. napětí jako fyzikální veličina: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5567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značka: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156527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65" y="227687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jednotka: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43057" y="2276872"/>
            <a:ext cx="16808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  volt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65" y="422108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 volt dostaneme, když se při přenosu náboje o velikosti 1 C vykoná práce 1 J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42035" y="3140968"/>
            <a:ext cx="76056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násobky základní jednotky:   </a:t>
            </a:r>
            <a:r>
              <a:rPr lang="cs-CZ" sz="2800" b="1" dirty="0" err="1" smtClean="0">
                <a:solidFill>
                  <a:srgbClr val="FF0000"/>
                </a:solidFill>
              </a:rPr>
              <a:t>kV</a:t>
            </a:r>
            <a:r>
              <a:rPr lang="cs-CZ" sz="2800" b="1" dirty="0" smtClean="0">
                <a:solidFill>
                  <a:srgbClr val="FF0000"/>
                </a:solidFill>
              </a:rPr>
              <a:t>   kilovolt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			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mV</a:t>
            </a:r>
            <a:r>
              <a:rPr lang="cs-CZ" sz="2800" b="1" dirty="0" smtClean="0">
                <a:solidFill>
                  <a:srgbClr val="FF0000"/>
                </a:solidFill>
              </a:rPr>
              <a:t>  milivolt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měřidla: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			obr. 2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obr. 1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68" y="1556792"/>
            <a:ext cx="3137577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28800"/>
            <a:ext cx="4558732" cy="3419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zapojení voltmetru do obvodu:</a:t>
            </a:r>
            <a:endParaRPr lang="cs-CZ" b="1" u="sng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232" y="1829006"/>
            <a:ext cx="4096867" cy="3920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259632" y="3573016"/>
            <a:ext cx="72008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869160"/>
            <a:ext cx="725487" cy="42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1697087" y="4005064"/>
            <a:ext cx="576064" cy="648072"/>
          </a:xfrm>
          <a:prstGeom prst="ellipse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8" name="Přímá spojnice 7"/>
          <p:cNvCxnSpPr>
            <a:endCxn id="6" idx="0"/>
          </p:cNvCxnSpPr>
          <p:nvPr/>
        </p:nvCxnSpPr>
        <p:spPr>
          <a:xfrm>
            <a:off x="1979712" y="3573016"/>
            <a:ext cx="5407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099" idx="3"/>
            <a:endCxn id="6" idx="4"/>
          </p:cNvCxnSpPr>
          <p:nvPr/>
        </p:nvCxnSpPr>
        <p:spPr>
          <a:xfrm flipV="1">
            <a:off x="1985119" y="4653136"/>
            <a:ext cx="0" cy="23745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83568" y="382666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79260" y="4067490"/>
            <a:ext cx="180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</a:t>
            </a:r>
            <a:endParaRPr lang="cs-CZ" sz="2800" b="1" dirty="0"/>
          </a:p>
        </p:txBody>
      </p:sp>
      <p:sp>
        <p:nvSpPr>
          <p:cNvPr id="14" name="Ovál 13"/>
          <p:cNvSpPr/>
          <p:nvPr/>
        </p:nvSpPr>
        <p:spPr>
          <a:xfrm>
            <a:off x="1187624" y="4868531"/>
            <a:ext cx="144016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907" y="3524597"/>
            <a:ext cx="171450" cy="9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436096" y="3636602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paralelně nad spotřebičem nebo nad zdrojem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4971065" y="4771864"/>
            <a:ext cx="45719" cy="529344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 w="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944777" y="5157192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5052789" y="4653136"/>
            <a:ext cx="36004" cy="5040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it-IT" b="1" u="sng" dirty="0"/>
              <a:t>Alessandro Giuseppe Antonio Anastasio Volta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1745 – 1827</a:t>
            </a:r>
          </a:p>
          <a:p>
            <a:r>
              <a:rPr lang="cs-CZ" b="1" dirty="0" smtClean="0"/>
              <a:t>italský fyzik</a:t>
            </a:r>
          </a:p>
          <a:p>
            <a:r>
              <a:rPr lang="cs-CZ" b="1" dirty="0" smtClean="0"/>
              <a:t>výzkum elektřiny</a:t>
            </a:r>
          </a:p>
          <a:p>
            <a:r>
              <a:rPr lang="cs-CZ" b="1" dirty="0" smtClean="0"/>
              <a:t>vynalezl Voltův sloup, kondenzátor, elektrometr</a:t>
            </a:r>
          </a:p>
          <a:p>
            <a:r>
              <a:rPr lang="cs-CZ" b="1" dirty="0" smtClean="0"/>
              <a:t>dále zkoumal složení vzduchu, princip bouřek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obr. 3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217" y="1196752"/>
            <a:ext cx="388843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si představíš pod pojmem elektrické napětí?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Jakou má značku a jednotku? Čím je měříme?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Nakresli schéma jednoduchého obvodu se zapojením voltmetru.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Převeď: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25000 V </a:t>
            </a:r>
            <a:r>
              <a:rPr lang="en-US" sz="2800" b="1" dirty="0" smtClean="0"/>
              <a:t>[kV] =			0,36 V [mV] =</a:t>
            </a:r>
          </a:p>
          <a:p>
            <a:pPr marL="0" indent="0">
              <a:buNone/>
            </a:pPr>
            <a:r>
              <a:rPr lang="en-US" sz="2800" b="1" dirty="0"/>
              <a:t> </a:t>
            </a:r>
            <a:r>
              <a:rPr lang="en-US" sz="2800" b="1" dirty="0" smtClean="0"/>
              <a:t>      4,2 kV [V] =			950 mV [V] =</a:t>
            </a:r>
          </a:p>
          <a:p>
            <a:pPr marL="0" indent="0">
              <a:buNone/>
            </a:pPr>
            <a:r>
              <a:rPr lang="en-US" sz="2800" b="1" dirty="0"/>
              <a:t> </a:t>
            </a:r>
            <a:r>
              <a:rPr lang="en-US" sz="2800" b="1" dirty="0" smtClean="0"/>
              <a:t>      2 V [mV] =			57,1 kV [V] =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u="sng" dirty="0" err="1" smtClean="0"/>
              <a:t>zdroje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GROBE, </a:t>
            </a:r>
            <a:r>
              <a:rPr lang="cs-CZ" sz="2000" dirty="0" err="1"/>
              <a:t>Hannes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25.11.2012]. </a:t>
            </a:r>
            <a:r>
              <a:rPr lang="cs-CZ" sz="2000" dirty="0"/>
              <a:t>Dostupný na WWW: http://commons.wikimedia.org/wiki/File:Voltmeter_hg.jpg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2: PIXEL, </a:t>
            </a:r>
            <a:r>
              <a:rPr lang="cs-CZ" sz="2000" dirty="0" err="1"/>
              <a:t>Guilty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25.11.2012]. </a:t>
            </a:r>
            <a:r>
              <a:rPr lang="cs-CZ" sz="2000" dirty="0"/>
              <a:t>Dostupný na WWW: http://commons.wikimedia.org/wiki/File:Voltmeter_and_penny_battery.jpg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3: BCROWELL.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25.11.2012]. </a:t>
            </a:r>
            <a:r>
              <a:rPr lang="cs-CZ" sz="2000" dirty="0"/>
              <a:t>Dostupný na WWW: http://commons.wikimedia.org/wiki/File:Alessandro_volta2.jpg </a:t>
            </a:r>
            <a:endParaRPr lang="cs-CZ" sz="2000" dirty="0" smtClean="0"/>
          </a:p>
          <a:p>
            <a:r>
              <a:rPr lang="cs-CZ" sz="2000" dirty="0" smtClean="0"/>
              <a:t>ostatní obrázky: </a:t>
            </a:r>
            <a:r>
              <a:rPr lang="cs-CZ" sz="2000" dirty="0"/>
              <a:t>www.office.microsoft.com</a:t>
            </a:r>
          </a:p>
          <a:p>
            <a:r>
              <a:rPr lang="cs-CZ" sz="2000" dirty="0" smtClean="0"/>
              <a:t>schéma: </a:t>
            </a:r>
            <a:r>
              <a:rPr lang="cs-CZ" sz="2000" dirty="0">
                <a:cs typeface="Times New Roman" pitchFamily="18" charset="0"/>
              </a:rPr>
              <a:t>z vlastních zdrojů </a:t>
            </a:r>
            <a:r>
              <a:rPr lang="cs-CZ" sz="2000" dirty="0" smtClean="0">
                <a:cs typeface="Times New Roman" pitchFamily="18" charset="0"/>
              </a:rPr>
              <a:t>autorky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8801</TotalTime>
  <Words>362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Elektrické napětí</vt:lpstr>
      <vt:lpstr>elektrické napětí:</vt:lpstr>
      <vt:lpstr>el. napětí jako fyzikální veličina:</vt:lpstr>
      <vt:lpstr>měřidla:</vt:lpstr>
      <vt:lpstr>zapojení voltmetru do obvodu:</vt:lpstr>
      <vt:lpstr>Alessandro Giuseppe Antonio Anastasio Volta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33</cp:revision>
  <dcterms:created xsi:type="dcterms:W3CDTF">2012-10-04T17:02:39Z</dcterms:created>
  <dcterms:modified xsi:type="dcterms:W3CDTF">2012-11-25T07:53:21Z</dcterms:modified>
</cp:coreProperties>
</file>