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2661396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Chemické zdroje elektrického napětí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Chemické</a:t>
                      </a:r>
                      <a:r>
                        <a:rPr lang="cs-CZ" sz="1400" b="1" baseline="0" dirty="0" smtClean="0"/>
                        <a:t> zdroje elektrického napětí. Objasňuje princip a složení galvanického článku.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25. 11. 2012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29. 11. 2012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4234482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</a:rPr>
              <a:t>Chemické zdroje elektrického napětí</a:t>
            </a:r>
            <a:endParaRPr lang="cs-CZ" sz="8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Documents and Settings\verka\Local Settings\Temporary Internet Files\Content.IE5\H9L4NMWO\MP9003866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09120"/>
            <a:ext cx="2880320" cy="2054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verka\Local Settings\Temporary Internet Files\Content.IE5\L00THI28\MC9002334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80900"/>
            <a:ext cx="2589291" cy="158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verka\Local Settings\Temporary Internet Files\Content.IE5\QW9603JP\MC9004041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62" y="2924944"/>
            <a:ext cx="1863688" cy="187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verka\Local Settings\Temporary Internet Files\Content.IE5\ZJQ82FPY\MC90043473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286" y="2214081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Chemický zdroj napětí: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= zdroj napětí převádějící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sz="2800" b="1" dirty="0" smtClean="0"/>
              <a:t> chemickou energii na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sz="2800" b="1" dirty="0" smtClean="0"/>
              <a:t> energii elektrickou</a:t>
            </a:r>
          </a:p>
          <a:p>
            <a:r>
              <a:rPr lang="cs-CZ" sz="2800" b="1" dirty="0" smtClean="0"/>
              <a:t>první pokusy – Alessandro Volta – Voltův sloup</a:t>
            </a:r>
          </a:p>
          <a:p>
            <a:r>
              <a:rPr lang="cs-CZ" b="1" dirty="0" smtClean="0"/>
              <a:t>galvanický článek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526058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obr. 1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obr. 2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6839"/>
            <a:ext cx="1965642" cy="5224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6524" y="2276872"/>
            <a:ext cx="2825532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galvanický článek: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= </a:t>
            </a:r>
            <a:r>
              <a:rPr lang="cs-CZ" sz="2800" b="1" dirty="0"/>
              <a:t>2 elektrody (kov, uhlík) + elektrolyt (roztok s volnými ionty) </a:t>
            </a:r>
            <a:endParaRPr lang="cs-CZ" sz="28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						    </a:t>
            </a:r>
            <a:r>
              <a:rPr lang="cs-CZ" sz="2000" dirty="0" smtClean="0"/>
              <a:t>obr. 3</a:t>
            </a:r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08920"/>
            <a:ext cx="6048672" cy="351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rozdělení: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/>
              <a:t>primární</a:t>
            </a:r>
            <a:r>
              <a:rPr lang="cs-CZ" sz="2800" b="1" dirty="0" smtClean="0"/>
              <a:t> – po čase se vybijí; nejpoužívanější – suché články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		</a:t>
            </a:r>
            <a:r>
              <a:rPr lang="cs-CZ" sz="2000" dirty="0" smtClean="0"/>
              <a:t>obr. 4</a:t>
            </a:r>
            <a:endParaRPr lang="cs-CZ" sz="2000" dirty="0"/>
          </a:p>
          <a:p>
            <a:pPr marL="514350" indent="-514350">
              <a:buFont typeface="+mj-lt"/>
              <a:buAutoNum type="arabicPeriod"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/>
              <a:t>sekundární</a:t>
            </a:r>
            <a:r>
              <a:rPr lang="cs-CZ" b="1" dirty="0"/>
              <a:t> (akumulátory) – dají se </a:t>
            </a:r>
            <a:r>
              <a:rPr lang="cs-CZ" b="1" dirty="0" smtClean="0"/>
              <a:t>dobíjet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         obr. 5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2" t="-1" r="24645" b="14447"/>
          <a:stretch/>
        </p:blipFill>
        <p:spPr bwMode="auto">
          <a:xfrm>
            <a:off x="756000" y="2780928"/>
            <a:ext cx="2375840" cy="3292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552971"/>
            <a:ext cx="3555068" cy="3396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využití: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tužková baterie ………1,5 V</a:t>
            </a:r>
            <a:endParaRPr lang="cs-CZ" sz="2800" dirty="0"/>
          </a:p>
          <a:p>
            <a:r>
              <a:rPr lang="cs-CZ" sz="2800" b="1" dirty="0"/>
              <a:t>plochá baterie ………..4,5 V</a:t>
            </a:r>
            <a:endParaRPr lang="cs-CZ" sz="2800" dirty="0"/>
          </a:p>
          <a:p>
            <a:r>
              <a:rPr lang="cs-CZ" sz="2800" b="1" dirty="0"/>
              <a:t>autobaterie: motocykl …………. 6 V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		</a:t>
            </a:r>
            <a:r>
              <a:rPr lang="cs-CZ" sz="2800" b="1" dirty="0" smtClean="0"/>
              <a:t>     osobní </a:t>
            </a:r>
            <a:r>
              <a:rPr lang="cs-CZ" sz="2800" b="1" dirty="0"/>
              <a:t>auto …….. 12 V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		</a:t>
            </a:r>
            <a:r>
              <a:rPr lang="cs-CZ" sz="2800" b="1" dirty="0" smtClean="0"/>
              <a:t>     nákladní </a:t>
            </a:r>
            <a:r>
              <a:rPr lang="cs-CZ" sz="2800" b="1" dirty="0"/>
              <a:t>auto ….. 24 V</a:t>
            </a:r>
            <a:endParaRPr lang="cs-CZ" sz="2800" dirty="0"/>
          </a:p>
          <a:p>
            <a:r>
              <a:rPr lang="cs-CZ" sz="2800" b="1" dirty="0"/>
              <a:t>Zdroj o vyšším napětí získáme při sériovém zapojení několika zdrojů. Výsledné napětí se rovná součtu napětí všech jednotlivých zdrojů.</a:t>
            </a:r>
            <a:endParaRPr lang="cs-CZ" sz="2800" dirty="0"/>
          </a:p>
          <a:p>
            <a:pPr marL="0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Z čeho se skládá galvanický článek?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Proč se jako elektrody používají různé kovy?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Rozeber vybitou plochou baterii. Z kolika článků se skládá a jak jsou propojeny?  Zakresli.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Jaké napětí dostaneš propojením 6 tužkových baterek?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Proč použité baterie nepatří do běžného odpadu?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obr. 1: </a:t>
            </a:r>
            <a:r>
              <a:rPr lang="cs-CZ" sz="2000" dirty="0"/>
              <a:t>PETER439.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25.11.2012]. </a:t>
            </a:r>
            <a:r>
              <a:rPr lang="cs-CZ" sz="2000" dirty="0"/>
              <a:t>Dostupný na WWW: http://cs.wikipedia.org/wiki/Soubor:Voltaic_pile_sk.png </a:t>
            </a:r>
            <a:endParaRPr lang="cs-CZ" sz="2000" dirty="0" smtClean="0"/>
          </a:p>
          <a:p>
            <a:r>
              <a:rPr lang="cs-CZ" sz="2000" dirty="0" smtClean="0"/>
              <a:t>obr. 2: </a:t>
            </a:r>
            <a:r>
              <a:rPr lang="cs-CZ" sz="2000" dirty="0"/>
              <a:t>GANOT, </a:t>
            </a:r>
            <a:r>
              <a:rPr lang="cs-CZ" sz="2000" dirty="0" err="1"/>
              <a:t>Adolphe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25.11.2012]. </a:t>
            </a:r>
            <a:r>
              <a:rPr lang="cs-CZ" sz="2000" dirty="0"/>
              <a:t>Dostupný na WWW: http://cs.wikipedia.org/wiki/Soubor:Voltaic_pile_battery.png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3: MAXX. </a:t>
            </a:r>
            <a:r>
              <a:rPr lang="cs-CZ" sz="2000" i="1" dirty="0"/>
              <a:t>Wikipedia.cz</a:t>
            </a:r>
            <a:r>
              <a:rPr lang="cs-CZ" sz="2000" dirty="0"/>
              <a:t> [online]. [</a:t>
            </a:r>
            <a:r>
              <a:rPr lang="cs-CZ" sz="2000" dirty="0" smtClean="0"/>
              <a:t>cit.25.11.2012]. </a:t>
            </a:r>
            <a:r>
              <a:rPr lang="cs-CZ" sz="2000" dirty="0"/>
              <a:t>Dostupný na WWW: http://cs.wikipedia.org/wiki/Soubor:Galvanick%C3%BD_%C4%8Dl%C3%A1nek.svg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4: HYNEK, Jan.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25.11.2012]. </a:t>
            </a:r>
            <a:r>
              <a:rPr lang="cs-CZ" sz="2000" dirty="0"/>
              <a:t>Dostupný na WWW: http://cs.wikipedia.org/wiki/Soubor:Galvanick%C3%BD_%Chttp://cs.wikipedia.org/wiki/Soubor:Suchyclanek01.GIF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5: SHADDACK.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25.11.2012]. </a:t>
            </a:r>
            <a:r>
              <a:rPr lang="cs-CZ" sz="2000" dirty="0"/>
              <a:t>Dostupný na WWW: http://cs.wikipedia.org/wiki/Soubor:Photo-CarBattery.jpg </a:t>
            </a:r>
            <a:endParaRPr lang="cs-CZ" sz="2000" dirty="0" smtClean="0"/>
          </a:p>
          <a:p>
            <a:r>
              <a:rPr lang="cs-CZ" sz="2000" dirty="0"/>
              <a:t>ostatní obrázky: </a:t>
            </a:r>
            <a:r>
              <a:rPr lang="cs-CZ" sz="2000" dirty="0" smtClean="0"/>
              <a:t>www.office.microsoft.com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7309</TotalTime>
  <Words>372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Chemické zdroje elektrického napětí</vt:lpstr>
      <vt:lpstr>Chemický zdroj napětí:</vt:lpstr>
      <vt:lpstr>galvanický článek:</vt:lpstr>
      <vt:lpstr>rozdělení:</vt:lpstr>
      <vt:lpstr>využití: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24</cp:revision>
  <dcterms:created xsi:type="dcterms:W3CDTF">2012-10-04T17:02:39Z</dcterms:created>
  <dcterms:modified xsi:type="dcterms:W3CDTF">2012-11-25T07:52:37Z</dcterms:modified>
</cp:coreProperties>
</file>