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81CBD4-E64A-4053-86E0-2E40CA2E831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26809C-9A41-41CF-B6B0-F7E9A3C20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526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6809C-9A41-41CF-B6B0-F7E9A3C2008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682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26809C-9A41-41CF-B6B0-F7E9A3C2008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682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179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74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292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378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982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098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028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792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881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9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380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1C3E4-72A7-4AC1-977D-7120C93DBCD9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BC9A7-C696-4C54-8A3E-B3880B23D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491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836712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6509" y="1021378"/>
            <a:ext cx="663098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Soutěž v násobilce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50700" y="2276872"/>
            <a:ext cx="36426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Autor: Martina Skalová</a:t>
            </a:r>
          </a:p>
          <a:p>
            <a:r>
              <a:rPr lang="cs-CZ" sz="2800" b="1" dirty="0" smtClean="0"/>
              <a:t>                  ZŠ Hlušice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3456" y="3356992"/>
            <a:ext cx="879708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Anotace:</a:t>
            </a:r>
            <a:r>
              <a:rPr lang="cs-CZ" b="1" dirty="0" smtClean="0"/>
              <a:t> procvičování násobení a dělení 3, 4, 5, 6, početní rozcvička  pro zpestření hodiny, </a:t>
            </a:r>
          </a:p>
          <a:p>
            <a:r>
              <a:rPr lang="cs-CZ" b="1" dirty="0" smtClean="0"/>
              <a:t>                 určeno k zobrazení na interaktivní tabuli.</a:t>
            </a:r>
          </a:p>
          <a:p>
            <a:endParaRPr lang="cs-CZ" b="1" dirty="0" smtClean="0"/>
          </a:p>
          <a:p>
            <a:r>
              <a:rPr lang="cs-CZ" dirty="0" smtClean="0"/>
              <a:t>Soutěží 2 družstva proti sobě. Každé družstvo si vybere barvu – žlutou nebo zelenou.</a:t>
            </a:r>
          </a:p>
          <a:p>
            <a:r>
              <a:rPr lang="cs-CZ" dirty="0" smtClean="0"/>
              <a:t>Kliknutím na růžový obdélník učitel odkryje příklad. Kdo z dvojice žáků první řekne </a:t>
            </a:r>
          </a:p>
          <a:p>
            <a:r>
              <a:rPr lang="cs-CZ" dirty="0"/>
              <a:t>v</a:t>
            </a:r>
            <a:r>
              <a:rPr lang="cs-CZ" dirty="0" smtClean="0"/>
              <a:t>ýsledek, získává pro své družstvo bod (vybarví získané políčko barvou svého družstva –</a:t>
            </a:r>
          </a:p>
          <a:p>
            <a:r>
              <a:rPr lang="cs-CZ" dirty="0"/>
              <a:t>k</a:t>
            </a:r>
            <a:r>
              <a:rPr lang="cs-CZ" dirty="0" smtClean="0"/>
              <a:t>liknutím na čtvereček odpovídající barvy). Nakonec družstva spočítají získané body,</a:t>
            </a:r>
          </a:p>
          <a:p>
            <a:r>
              <a:rPr lang="cs-CZ" dirty="0"/>
              <a:t>m</a:t>
            </a:r>
            <a:r>
              <a:rPr lang="cs-CZ" dirty="0" smtClean="0"/>
              <a:t>ůžou jejich počty napsat do svého políčka nad „Pepou“. Na závěr učitel soutěž </a:t>
            </a:r>
          </a:p>
          <a:p>
            <a:r>
              <a:rPr lang="cs-CZ" dirty="0" smtClean="0"/>
              <a:t>vyhodnotí. Toto cvičení vyžaduje vedení učitele – nutná kontrola výsledků příkladů.</a:t>
            </a:r>
          </a:p>
          <a:p>
            <a:r>
              <a:rPr lang="cs-CZ" dirty="0" smtClean="0"/>
              <a:t>Po soutěži může učitel  část příkladů zadat k samostatnému vypracování do sešitů atp.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64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4717032" y="1124744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-4717032" y="1988840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4717032" y="2846919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4717032" y="3711015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-4717032" y="4566727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-4717032" y="5430823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-4717032" y="260648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95536" y="1234133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95536" y="2098229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5536" y="2956308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5536" y="3820404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22" name="Obdélník 21"/>
          <p:cNvSpPr/>
          <p:nvPr/>
        </p:nvSpPr>
        <p:spPr>
          <a:xfrm>
            <a:off x="395536" y="4676116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23" name="Obdélník 22"/>
          <p:cNvSpPr/>
          <p:nvPr/>
        </p:nvSpPr>
        <p:spPr>
          <a:xfrm>
            <a:off x="395536" y="5540212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95536" y="370037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026326" y="1234132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>
            <a:off x="3203848" y="2098229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03848" y="2956308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28" name="Obdélník 27"/>
          <p:cNvSpPr/>
          <p:nvPr/>
        </p:nvSpPr>
        <p:spPr>
          <a:xfrm>
            <a:off x="3203848" y="3820404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203848" y="4676116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30" name="Obdélník 29"/>
          <p:cNvSpPr/>
          <p:nvPr/>
        </p:nvSpPr>
        <p:spPr>
          <a:xfrm>
            <a:off x="3203848" y="5540212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203848" y="370037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771800" y="370037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771800" y="802085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771800" y="1234133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771800" y="1666181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771800" y="2098229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771800" y="2530277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778987" y="2956308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778987" y="3388356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778987" y="3807608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778987" y="4239656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778987" y="4676116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778987" y="5108164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778987" y="5540212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778987" y="5972260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580112" y="370037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580112" y="802085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580112" y="1247356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580112" y="1679404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580112" y="2098229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580112" y="2530277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564997" y="2956308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564997" y="3388356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564997" y="3820404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564997" y="4252452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564997" y="4658908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564997" y="5090956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580112" y="5540212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02723" y="370035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580112" y="5972260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02723" y="370037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108477" y="478919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5  .  8</a:t>
            </a:r>
            <a:endParaRPr lang="cs-CZ" sz="3600" dirty="0"/>
          </a:p>
        </p:txBody>
      </p:sp>
      <p:sp>
        <p:nvSpPr>
          <p:cNvPr id="82" name="Obdélník 81"/>
          <p:cNvSpPr/>
          <p:nvPr/>
        </p:nvSpPr>
        <p:spPr>
          <a:xfrm>
            <a:off x="395536" y="1228116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02723" y="1228116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95536" y="2092212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95536" y="2092212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402723" y="3829175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95536" y="3829175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402723" y="2956306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402723" y="2965079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091274" y="2207111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6  .  6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1091273" y="3065190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7  .  3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1091272" y="3929286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6  .  9</a:t>
            </a:r>
            <a:endParaRPr lang="cs-CZ" sz="3600" dirty="0"/>
          </a:p>
        </p:txBody>
      </p:sp>
      <p:sp>
        <p:nvSpPr>
          <p:cNvPr id="69" name="Obdélník 68"/>
          <p:cNvSpPr/>
          <p:nvPr/>
        </p:nvSpPr>
        <p:spPr>
          <a:xfrm>
            <a:off x="1091274" y="1343015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4  .  9</a:t>
            </a:r>
            <a:endParaRPr lang="cs-CZ" sz="3600" dirty="0"/>
          </a:p>
        </p:txBody>
      </p:sp>
      <p:sp>
        <p:nvSpPr>
          <p:cNvPr id="90" name="Obdélník 89"/>
          <p:cNvSpPr/>
          <p:nvPr/>
        </p:nvSpPr>
        <p:spPr>
          <a:xfrm>
            <a:off x="3215395" y="5533939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215395" y="5538661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215395" y="4670426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203848" y="4667612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3211035" y="3807607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211035" y="3807607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3211035" y="2956308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3211035" y="2956308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3215395" y="2111452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3215395" y="2098228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3215395" y="1247356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3211035" y="1247356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3211035" y="370037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3203848" y="370670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395536" y="5546395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395536" y="5546395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395536" y="4682299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395536" y="4682299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091271" y="4784998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5  .  7</a:t>
            </a:r>
            <a:endParaRPr lang="cs-CZ" sz="3600" dirty="0"/>
          </a:p>
        </p:txBody>
      </p:sp>
      <p:sp>
        <p:nvSpPr>
          <p:cNvPr id="74" name="Obdélník 73"/>
          <p:cNvSpPr/>
          <p:nvPr/>
        </p:nvSpPr>
        <p:spPr>
          <a:xfrm>
            <a:off x="1091270" y="5649094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6  .  5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707904" y="478918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7  .  6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707904" y="1343015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8  .  4</a:t>
            </a:r>
            <a:endParaRPr lang="cs-CZ" sz="3600" dirty="0"/>
          </a:p>
        </p:txBody>
      </p:sp>
      <p:sp>
        <p:nvSpPr>
          <p:cNvPr id="77" name="Obdélník 76"/>
          <p:cNvSpPr/>
          <p:nvPr/>
        </p:nvSpPr>
        <p:spPr>
          <a:xfrm>
            <a:off x="3713833" y="2207745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3  .  8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3707903" y="3065189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4  .  7</a:t>
            </a:r>
            <a:endParaRPr lang="cs-CZ" sz="3600" dirty="0"/>
          </a:p>
        </p:txBody>
      </p:sp>
      <p:sp>
        <p:nvSpPr>
          <p:cNvPr id="79" name="Obdélník 78"/>
          <p:cNvSpPr/>
          <p:nvPr/>
        </p:nvSpPr>
        <p:spPr>
          <a:xfrm>
            <a:off x="3735641" y="3916490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8  .  6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713833" y="4784997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9  .  3</a:t>
            </a:r>
            <a:endParaRPr lang="cs-CZ" sz="3600" dirty="0"/>
          </a:p>
        </p:txBody>
      </p:sp>
      <p:sp>
        <p:nvSpPr>
          <p:cNvPr id="81" name="Obdélník 80"/>
          <p:cNvSpPr/>
          <p:nvPr/>
        </p:nvSpPr>
        <p:spPr>
          <a:xfrm>
            <a:off x="3706794" y="5649094"/>
            <a:ext cx="11929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5  .  5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3215395" y="1228116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3203848" y="2969531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3215395" y="5553435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3215395" y="2100983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3211035" y="3840835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3215395" y="4697723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3215395" y="370037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7083" y="1247356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7083" y="2111452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7083" y="2969531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07083" y="3833627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07083" y="4689339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07083" y="5553435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07083" y="383260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E:\nápady\škola\PEPA kopi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989" y="3112823"/>
            <a:ext cx="1444467" cy="34799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" name="Obdélník 117"/>
          <p:cNvSpPr/>
          <p:nvPr/>
        </p:nvSpPr>
        <p:spPr>
          <a:xfrm>
            <a:off x="7806250" y="370035"/>
            <a:ext cx="870205" cy="129614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2. </a:t>
            </a:r>
          </a:p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Družstvo</a:t>
            </a:r>
          </a:p>
          <a:p>
            <a:pPr algn="ctr"/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--------</a:t>
            </a:r>
            <a:endParaRPr lang="cs-CZ" sz="1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6796886" y="383260"/>
            <a:ext cx="870205" cy="129614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. </a:t>
            </a:r>
          </a:p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Družstvo</a:t>
            </a:r>
          </a:p>
          <a:p>
            <a:pPr algn="ctr"/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--------</a:t>
            </a:r>
            <a:endParaRPr lang="cs-CZ" sz="1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6" name="Tlačítko akce: Dopředu nebo Další 115">
            <a:hlinkClick r:id="" action="ppaction://hlinkshowjump?jump=nextslide" highlightClick="1"/>
          </p:cNvPr>
          <p:cNvSpPr/>
          <p:nvPr/>
        </p:nvSpPr>
        <p:spPr>
          <a:xfrm>
            <a:off x="8388424" y="6188284"/>
            <a:ext cx="576064" cy="55308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67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 tmFilter="0, 0; .2, .5; .8, .5; 1, 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250" autoRev="1" fill="hold"/>
                                        <p:tgtEl>
                                          <p:spTgt spid="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 tmFilter="0, 0; .2, .5; .8, .5; 1, 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2" dur="250" autoRev="1" fill="hold"/>
                                        <p:tgtEl>
                                          <p:spTgt spid="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7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2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7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2" dur="25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 tmFilter="0, 0; .2, .5; .8, .5; 1, 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250" autoRev="1" fill="hold"/>
                                        <p:tgtEl>
                                          <p:spTgt spid="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2" dur="25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 tmFilter="0, 0; .2, .5; .8, .5; 1, 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7" dur="250" autoRev="1" fill="hold"/>
                                        <p:tgtEl>
                                          <p:spTgt spid="6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500" tmFilter="0, 0; .2, .5; .8, .5; 1, 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2" dur="250" autoRev="1" fill="hold"/>
                                        <p:tgtEl>
                                          <p:spTgt spid="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39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0" fill="hold">
                      <p:stCondLst>
                        <p:cond delay="0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5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2" fill="hold">
                      <p:stCondLst>
                        <p:cond delay="0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4" fill="hold">
                      <p:stCondLst>
                        <p:cond delay="0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8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9" fill="hold">
                      <p:stCondLst>
                        <p:cond delay="0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313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4" fill="hold">
                      <p:stCondLst>
                        <p:cond delay="0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323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4" fill="hold">
                      <p:stCondLst>
                        <p:cond delay="0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328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9" fill="hold">
                      <p:stCondLst>
                        <p:cond delay="0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>
                      <p:stCondLst>
                        <p:cond delay="0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3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0" fill="hold">
                      <p:stCondLst>
                        <p:cond delay="0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0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5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2" fill="hold">
                      <p:stCondLst>
                        <p:cond delay="0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6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4" fill="hold">
                      <p:stCondLst>
                        <p:cond delay="0"/>
                      </p:stCondLst>
                      <p:childTnLst>
                        <p:par>
                          <p:cTn id="365" fill="hold">
                            <p:stCondLst>
                              <p:cond delay="0"/>
                            </p:stCondLst>
                            <p:childTnLst>
                              <p:par>
                                <p:cTn id="3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69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0" fill="hold">
                      <p:stCondLst>
                        <p:cond delay="0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75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6" fill="hold">
                      <p:stCondLst>
                        <p:cond delay="0"/>
                      </p:stCondLst>
                      <p:childTnLst>
                        <p:par>
                          <p:cTn id="377" fill="hold">
                            <p:stCondLst>
                              <p:cond delay="0"/>
                            </p:stCondLst>
                            <p:childTnLst>
                              <p:par>
                                <p:cTn id="3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5" grpId="0" animBg="1"/>
      <p:bldP spid="63" grpId="0" animBg="1"/>
      <p:bldP spid="64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4717032" y="1124744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-4717032" y="1988840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4717032" y="2846919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4717032" y="3711015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-4717032" y="4566727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-4717032" y="5430823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-4717032" y="260648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95536" y="1234133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95536" y="2098229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5536" y="2956308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5536" y="3820404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22" name="Obdélník 21"/>
          <p:cNvSpPr/>
          <p:nvPr/>
        </p:nvSpPr>
        <p:spPr>
          <a:xfrm>
            <a:off x="395536" y="4676116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23" name="Obdélník 22"/>
          <p:cNvSpPr/>
          <p:nvPr/>
        </p:nvSpPr>
        <p:spPr>
          <a:xfrm>
            <a:off x="395536" y="5540212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95536" y="370037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026326" y="1234132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>
            <a:off x="3203848" y="2098229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03848" y="2956308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28" name="Obdélník 27"/>
          <p:cNvSpPr/>
          <p:nvPr/>
        </p:nvSpPr>
        <p:spPr>
          <a:xfrm>
            <a:off x="3203848" y="3820404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203848" y="4676116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/>
          </a:p>
        </p:txBody>
      </p:sp>
      <p:sp>
        <p:nvSpPr>
          <p:cNvPr id="30" name="Obdélník 29"/>
          <p:cNvSpPr/>
          <p:nvPr/>
        </p:nvSpPr>
        <p:spPr>
          <a:xfrm>
            <a:off x="3203848" y="5540212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203848" y="370037"/>
            <a:ext cx="2808312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771800" y="370037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771800" y="802085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771800" y="1234133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771800" y="1666181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771800" y="2098229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771800" y="2530277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778987" y="2956308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778987" y="3388356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778987" y="3807608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778987" y="4239656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778987" y="4676116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778987" y="5108164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778987" y="5540212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778987" y="5972260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580112" y="370037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580112" y="802085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580112" y="1247356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580112" y="1679404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580112" y="2098229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580112" y="2530277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564997" y="2956308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564997" y="3388356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564997" y="3820404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564997" y="4252452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564997" y="4658908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564997" y="5090956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580112" y="5540212"/>
            <a:ext cx="432048" cy="43204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02723" y="370035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580112" y="5972260"/>
            <a:ext cx="432048" cy="432048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02723" y="370037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108477" y="478919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35  :  5</a:t>
            </a:r>
            <a:endParaRPr lang="cs-CZ" sz="3600" dirty="0"/>
          </a:p>
        </p:txBody>
      </p:sp>
      <p:sp>
        <p:nvSpPr>
          <p:cNvPr id="82" name="Obdélník 81"/>
          <p:cNvSpPr/>
          <p:nvPr/>
        </p:nvSpPr>
        <p:spPr>
          <a:xfrm>
            <a:off x="395536" y="1228116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02723" y="1228116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95536" y="2092212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95536" y="2092212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402723" y="3829175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95536" y="3829175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402723" y="2956306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402723" y="2965079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091274" y="2207111"/>
            <a:ext cx="16385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24  :  6  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1091273" y="3065190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18  :  3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1091272" y="3929286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32  :  4</a:t>
            </a:r>
            <a:endParaRPr lang="cs-CZ" sz="3600" dirty="0"/>
          </a:p>
        </p:txBody>
      </p:sp>
      <p:sp>
        <p:nvSpPr>
          <p:cNvPr id="69" name="Obdélník 68"/>
          <p:cNvSpPr/>
          <p:nvPr/>
        </p:nvSpPr>
        <p:spPr>
          <a:xfrm>
            <a:off x="1091274" y="1343015"/>
            <a:ext cx="15343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27  :  3 </a:t>
            </a:r>
            <a:endParaRPr lang="cs-CZ" sz="3600" dirty="0"/>
          </a:p>
        </p:txBody>
      </p:sp>
      <p:sp>
        <p:nvSpPr>
          <p:cNvPr id="90" name="Obdélník 89"/>
          <p:cNvSpPr/>
          <p:nvPr/>
        </p:nvSpPr>
        <p:spPr>
          <a:xfrm>
            <a:off x="3215395" y="5533939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215395" y="5538661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215395" y="4670426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203848" y="4667612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3211035" y="3807607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211035" y="3807607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3211035" y="2956308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3211035" y="2956308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3215395" y="2111452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3215395" y="2098228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3215395" y="1247356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3211035" y="1247356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3211035" y="370037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3203848" y="370670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395536" y="5546395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395536" y="5546395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395536" y="4682299"/>
            <a:ext cx="2808312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395536" y="4682299"/>
            <a:ext cx="2808312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091271" y="4784998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40  :  5</a:t>
            </a:r>
            <a:endParaRPr lang="cs-CZ" sz="3600" dirty="0"/>
          </a:p>
        </p:txBody>
      </p:sp>
      <p:sp>
        <p:nvSpPr>
          <p:cNvPr id="74" name="Obdélník 73"/>
          <p:cNvSpPr/>
          <p:nvPr/>
        </p:nvSpPr>
        <p:spPr>
          <a:xfrm>
            <a:off x="1091270" y="5649094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54  :  6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707904" y="478918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28  :  4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707904" y="1343015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45  :  5</a:t>
            </a:r>
            <a:endParaRPr lang="cs-CZ" sz="3600" dirty="0"/>
          </a:p>
        </p:txBody>
      </p:sp>
      <p:sp>
        <p:nvSpPr>
          <p:cNvPr id="77" name="Obdélník 76"/>
          <p:cNvSpPr/>
          <p:nvPr/>
        </p:nvSpPr>
        <p:spPr>
          <a:xfrm>
            <a:off x="3713833" y="2207745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12  :  3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3707903" y="3065189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36  :  6</a:t>
            </a:r>
            <a:endParaRPr lang="cs-CZ" sz="3600" dirty="0"/>
          </a:p>
        </p:txBody>
      </p:sp>
      <p:sp>
        <p:nvSpPr>
          <p:cNvPr id="79" name="Obdélník 78"/>
          <p:cNvSpPr/>
          <p:nvPr/>
        </p:nvSpPr>
        <p:spPr>
          <a:xfrm>
            <a:off x="3735641" y="3916490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36  :  4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713833" y="4784997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24  :  3</a:t>
            </a:r>
            <a:endParaRPr lang="cs-CZ" sz="3600" dirty="0"/>
          </a:p>
        </p:txBody>
      </p:sp>
      <p:sp>
        <p:nvSpPr>
          <p:cNvPr id="81" name="Obdélník 80"/>
          <p:cNvSpPr/>
          <p:nvPr/>
        </p:nvSpPr>
        <p:spPr>
          <a:xfrm>
            <a:off x="3706794" y="5649094"/>
            <a:ext cx="14302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42  :  6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3203848" y="1236887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3223240" y="2954107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3227733" y="5543003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3215725" y="2100983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3223240" y="3818203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3215385" y="4676114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3203848" y="383260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2217" y="1228116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1571" y="2092212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9421" y="2956308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4928" y="3829175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07413" y="4674565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07073" y="5546395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383260"/>
            <a:ext cx="2808312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E:\nápady\škola\PEPA kopi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989" y="3112823"/>
            <a:ext cx="1444467" cy="34799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" name="Obdélník 117"/>
          <p:cNvSpPr/>
          <p:nvPr/>
        </p:nvSpPr>
        <p:spPr>
          <a:xfrm>
            <a:off x="7806250" y="370035"/>
            <a:ext cx="870205" cy="129614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2. </a:t>
            </a:r>
          </a:p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Družstvo</a:t>
            </a:r>
          </a:p>
          <a:p>
            <a:pPr algn="ctr"/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--------</a:t>
            </a:r>
            <a:endParaRPr lang="cs-CZ" sz="1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6796886" y="383260"/>
            <a:ext cx="870205" cy="129614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. </a:t>
            </a:r>
          </a:p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Družstvo</a:t>
            </a:r>
          </a:p>
          <a:p>
            <a:pPr algn="ctr"/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--------</a:t>
            </a:r>
            <a:endParaRPr lang="cs-CZ" sz="1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37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 tmFilter="0, 0; .2, .5; .8, .5; 1, 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250" autoRev="1" fill="hold"/>
                                        <p:tgtEl>
                                          <p:spTgt spid="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 tmFilter="0, 0; .2, .5; .8, .5; 1, 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2" dur="250" autoRev="1" fill="hold"/>
                                        <p:tgtEl>
                                          <p:spTgt spid="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7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2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7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2" dur="25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 tmFilter="0, 0; .2, .5; .8, .5; 1, 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250" autoRev="1" fill="hold"/>
                                        <p:tgtEl>
                                          <p:spTgt spid="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2" dur="25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 tmFilter="0, 0; .2, .5; .8, .5; 1, 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7" dur="250" autoRev="1" fill="hold"/>
                                        <p:tgtEl>
                                          <p:spTgt spid="6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500" tmFilter="0, 0; .2, .5; .8, .5; 1, 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2" dur="250" autoRev="1" fill="hold"/>
                                        <p:tgtEl>
                                          <p:spTgt spid="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39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0" fill="hold">
                      <p:stCondLst>
                        <p:cond delay="0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5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2" fill="hold">
                      <p:stCondLst>
                        <p:cond delay="0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4" fill="hold">
                      <p:stCondLst>
                        <p:cond delay="0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8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9" fill="hold">
                      <p:stCondLst>
                        <p:cond delay="0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313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4" fill="hold">
                      <p:stCondLst>
                        <p:cond delay="0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323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4" fill="hold">
                      <p:stCondLst>
                        <p:cond delay="0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328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9" fill="hold">
                      <p:stCondLst>
                        <p:cond delay="0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>
                      <p:stCondLst>
                        <p:cond delay="0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3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0" fill="hold">
                      <p:stCondLst>
                        <p:cond delay="0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0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5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2" fill="hold">
                      <p:stCondLst>
                        <p:cond delay="0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6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4" fill="hold">
                      <p:stCondLst>
                        <p:cond delay="0"/>
                      </p:stCondLst>
                      <p:childTnLst>
                        <p:par>
                          <p:cTn id="365" fill="hold">
                            <p:stCondLst>
                              <p:cond delay="0"/>
                            </p:stCondLst>
                            <p:childTnLst>
                              <p:par>
                                <p:cTn id="3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69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0" fill="hold">
                      <p:stCondLst>
                        <p:cond delay="0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75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6" fill="hold">
                      <p:stCondLst>
                        <p:cond delay="0"/>
                      </p:stCondLst>
                      <p:childTnLst>
                        <p:par>
                          <p:cTn id="377" fill="hold">
                            <p:stCondLst>
                              <p:cond delay="0"/>
                            </p:stCondLst>
                            <p:childTnLst>
                              <p:par>
                                <p:cTn id="3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5" grpId="0" animBg="1"/>
      <p:bldP spid="63" grpId="0" animBg="1"/>
      <p:bldP spid="64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2483768" y="2709957"/>
            <a:ext cx="44907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Vlastní    tvorba.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4904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242</Words>
  <Application>Microsoft Office PowerPoint</Application>
  <PresentationFormat>Předvádění na obrazovce (4:3)</PresentationFormat>
  <Paragraphs>64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19</cp:revision>
  <dcterms:created xsi:type="dcterms:W3CDTF">2012-04-08T04:23:05Z</dcterms:created>
  <dcterms:modified xsi:type="dcterms:W3CDTF">2012-04-11T18:47:03Z</dcterms:modified>
</cp:coreProperties>
</file>