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wmf"/><Relationship Id="rId10" Type="http://schemas.openxmlformats.org/officeDocument/2006/relationships/image" Target="../media/image17.wmf"/><Relationship Id="rId4" Type="http://schemas.openxmlformats.org/officeDocument/2006/relationships/image" Target="../media/image11.png"/><Relationship Id="rId9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206226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VY_32_INOVACE_317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Vedení el. proudu v pevných látkách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– Vedení  el. proudu v pevných látkách. Objasňuje pojmy vodič – izolant, elektronová vodivost. Žáci si pokusem prakticky ověří, které pevné látky vedou el. proud.</a:t>
                      </a:r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2. 1. 2013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3. 1. 2013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908720"/>
            <a:ext cx="8507288" cy="3528392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Vedení el. proudu v pevných látkách</a:t>
            </a:r>
            <a:endParaRPr lang="cs-CZ" sz="8800" b="1" dirty="0">
              <a:solidFill>
                <a:srgbClr val="00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l"/>
            <a:r>
              <a:rPr lang="cs-CZ" b="1" u="sng" dirty="0" smtClean="0"/>
              <a:t>vodivost látek: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b="1" dirty="0"/>
              <a:t>dělení z hlediska vedení elektrického proudu:</a:t>
            </a:r>
            <a:endParaRPr lang="cs-CZ" sz="2800" dirty="0"/>
          </a:p>
          <a:p>
            <a:pPr marL="514350" indent="-514350">
              <a:buAutoNum type="arabicParenR"/>
            </a:pPr>
            <a:r>
              <a:rPr lang="cs-CZ" sz="2800" b="1" dirty="0" smtClean="0"/>
              <a:t>vodiče </a:t>
            </a:r>
            <a:r>
              <a:rPr lang="cs-CZ" sz="2800" b="1" dirty="0"/>
              <a:t>– vedou el. </a:t>
            </a:r>
            <a:r>
              <a:rPr lang="cs-CZ" sz="2800" b="1" dirty="0" smtClean="0"/>
              <a:t>proud</a:t>
            </a:r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514350" indent="-514350">
              <a:buAutoNum type="arabicParenR"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/>
              <a:t>2) nevodiče (izolanty) – nevedou el. proud</a:t>
            </a:r>
            <a:endParaRPr lang="cs-CZ" sz="2800" dirty="0"/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1026" name="Picture 2" descr="C:\Documents and Settings\verka\Local Settings\Temporary Internet Files\Content.IE5\XLVHU1XP\MM90036525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1765088"/>
            <a:ext cx="2455999" cy="2455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verka\Local Settings\Temporary Internet Files\Content.IE5\LVKDY98Z\MC9003710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725469" y="2448966"/>
            <a:ext cx="1589819" cy="1506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verka\Local Settings\Temporary Internet Files\Content.IE5\XLVHU1XP\MC90043628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394" y="4720227"/>
            <a:ext cx="185396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verka\Local Settings\Temporary Internet Files\Content.IE5\LVKDY98Z\MC9002395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907108"/>
            <a:ext cx="1797710" cy="1454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verka\Local Settings\Temporary Internet Files\Content.IE5\NM33RR62\MP9004310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821" y="2352382"/>
            <a:ext cx="2533311" cy="1700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verka\Local Settings\Temporary Internet Files\Content.IE5\NM33RR62\MP9004011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364" y="4798558"/>
            <a:ext cx="1757436" cy="1405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u="sng" dirty="0"/>
              <a:t>vedení el. proudu v pevných látkách: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b="1" dirty="0" smtClean="0"/>
              <a:t>vodiče </a:t>
            </a:r>
            <a:r>
              <a:rPr lang="cs-CZ" b="1" dirty="0"/>
              <a:t>– např. kovy, tuha, mají </a:t>
            </a:r>
            <a:r>
              <a:rPr lang="cs-CZ" b="1" dirty="0" smtClean="0"/>
              <a:t>volné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b="1" dirty="0"/>
              <a:t>elektrony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2) </a:t>
            </a:r>
            <a:r>
              <a:rPr lang="cs-CZ" b="1" dirty="0" smtClean="0"/>
              <a:t> nevodiče </a:t>
            </a:r>
            <a:r>
              <a:rPr lang="cs-CZ" b="1" dirty="0"/>
              <a:t>(izolanty) – např. sklo, plast, textil</a:t>
            </a:r>
            <a:r>
              <a:rPr lang="cs-CZ" b="1" dirty="0" smtClean="0"/>
              <a:t>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porcelán</a:t>
            </a:r>
            <a:r>
              <a:rPr lang="cs-CZ" b="1" dirty="0"/>
              <a:t>, mají velmi málo nebo žádné </a:t>
            </a:r>
            <a:r>
              <a:rPr lang="cs-CZ" b="1" dirty="0" smtClean="0"/>
              <a:t>volné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elektrony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vodivost, či nevodivost je dána volnými elektrony = </a:t>
            </a:r>
            <a:r>
              <a:rPr lang="cs-CZ" b="1" u="sng" dirty="0"/>
              <a:t>elektronová vodivost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 smtClean="0"/>
              <a:t>vyber látky, které vedou el. proud:</a:t>
            </a:r>
            <a:endParaRPr lang="cs-CZ" b="1" u="sng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12258" y="1585935"/>
            <a:ext cx="1511939" cy="1566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1816100" cy="153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Documents and Settings\verka\Local Settings\Temporary Internet Files\Content.IE5\LVKDY98Z\MC9004417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529879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verka\Local Settings\Temporary Internet Files\Content.IE5\NM33RR62\MC9002522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111" y="5177289"/>
            <a:ext cx="1826057" cy="110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verka\Local Settings\Temporary Internet Files\Content.IE5\NO9ACOWC\MC90044128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05856" y="4863766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verka\Local Settings\Temporary Internet Files\Content.IE5\NO9ACOWC\MC9002329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468" y="3598805"/>
            <a:ext cx="1993271" cy="1899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verka\Local Settings\Temporary Internet Files\Content.IE5\LVKDY98Z\MC90039802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75237"/>
            <a:ext cx="1389245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verka\Local Settings\Temporary Internet Files\Content.IE5\LVKDY98Z\MC90031953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4197" y="2616479"/>
            <a:ext cx="1826971" cy="1678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Documents and Settings\verka\Local Settings\Temporary Internet Files\Content.IE5\NO9ACOWC\MC90038434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899873"/>
            <a:ext cx="1527962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pokus: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978896" cy="485740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sestav elektrický obvod podle schématu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mezi svorky postupně vkládej tyčky z různých materiálů, např. železnou, měděnou, hliníkovou, skleněnou, tuhu, špejli, brčko, provázek, ...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sleduj, které látky vedou el. proud</a:t>
            </a:r>
            <a:endParaRPr lang="cs-CZ" sz="28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            schéma: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82046" cy="3412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Jak dělíme látky z hlediska vedení el. proudu?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 Vyjmenuj příklady vodičů (nevodičů) pevných látek.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Čím je dána vodivost či nevodivost?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Které látky z pokusu vedly el. proud a které ne?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schéma pokusu: vlastní práce autorky</a:t>
            </a:r>
          </a:p>
          <a:p>
            <a:r>
              <a:rPr lang="cs-CZ" sz="2400" dirty="0"/>
              <a:t>ostatní obrázky: www.office.microsoft.com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309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Vedení el. proudu v pevných látkách</vt:lpstr>
      <vt:lpstr>vodivost látek:</vt:lpstr>
      <vt:lpstr>vedení el. proudu v pevných látkách:</vt:lpstr>
      <vt:lpstr>vyber látky, které vedou el. proud:</vt:lpstr>
      <vt:lpstr>pokus: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23</cp:revision>
  <dcterms:created xsi:type="dcterms:W3CDTF">2012-10-04T17:02:39Z</dcterms:created>
  <dcterms:modified xsi:type="dcterms:W3CDTF">2013-01-02T09:57:50Z</dcterms:modified>
</cp:coreProperties>
</file>