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336560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Vedení el. proudu v kapalinách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Vedení el. proudu v kapalinách. Vysvětluje pojmy elektrolyt, elektrolytická disociace a elektrolýza. Dále se zabývá využitím v praxi.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6. 1. 2013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8. 1. 2013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4162474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Vedení el. proudu                 v kapalinách</a:t>
            </a:r>
            <a:endParaRPr lang="cs-CZ" sz="8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vodivost kapalin: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elektrický proud vedou ty kapaliny, které mají volné ionty – </a:t>
            </a:r>
            <a:r>
              <a:rPr lang="cs-CZ" sz="2800" b="1" u="sng" dirty="0" smtClean="0"/>
              <a:t>iontová vodivost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   nazývají se </a:t>
            </a:r>
            <a:r>
              <a:rPr lang="cs-CZ" sz="2800" b="1" u="sng" dirty="0" smtClean="0"/>
              <a:t>elektrolyty</a:t>
            </a:r>
          </a:p>
          <a:p>
            <a:r>
              <a:rPr lang="cs-CZ" sz="2800" b="1" dirty="0" smtClean="0"/>
              <a:t>elektrolyty jsou vodné roztoky solí, kyselin a zásad</a:t>
            </a:r>
          </a:p>
          <a:p>
            <a:pPr marL="0" indent="0">
              <a:buNone/>
            </a:pPr>
            <a:r>
              <a:rPr lang="cs-CZ" sz="2800" b="1" dirty="0" smtClean="0"/>
              <a:t>    např.: roztok kuchyňské soli, modré skalice, octanu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olovnatého, kyseliny sýrové</a:t>
            </a:r>
          </a:p>
          <a:p>
            <a:r>
              <a:rPr lang="cs-CZ" sz="2800" b="1" dirty="0" smtClean="0"/>
              <a:t>destilovaná voda el. proud nevede – je izolantem</a:t>
            </a:r>
          </a:p>
          <a:p>
            <a:r>
              <a:rPr lang="cs-CZ" sz="2800" b="1" dirty="0" smtClean="0"/>
              <a:t>voda z kohoutku vede slabě el. proud – obsahuje malé množství minerálů → vznik volných iontů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u="sng" dirty="0" smtClean="0"/>
              <a:t>pokus:</a:t>
            </a:r>
            <a:endParaRPr lang="cs-CZ" b="1" u="sng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965" y="2175915"/>
            <a:ext cx="3727069" cy="3374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</p:spPr>
        <p:txBody>
          <a:bodyPr/>
          <a:lstStyle/>
          <a:p>
            <a:pPr marL="0" indent="0">
              <a:buNone/>
            </a:pPr>
            <a:endParaRPr lang="cs-CZ" b="1" dirty="0"/>
          </a:p>
          <a:p>
            <a:pPr marL="514350" indent="-514350">
              <a:buFont typeface="+mj-lt"/>
              <a:buAutoNum type="arabicParenR"/>
            </a:pP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620688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1) destilovaná </a:t>
            </a:r>
            <a:r>
              <a:rPr lang="cs-CZ" sz="2800" b="1" dirty="0"/>
              <a:t>voda el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    </a:t>
            </a:r>
            <a:r>
              <a:rPr lang="cs-CZ" sz="2800" b="1" dirty="0"/>
              <a:t>proud nevede</a:t>
            </a:r>
          </a:p>
          <a:p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4343" y="1556792"/>
            <a:ext cx="42484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sůl se začne rozpouštět –</a:t>
            </a:r>
          </a:p>
          <a:p>
            <a:r>
              <a:rPr lang="cs-CZ" sz="2800" b="1" dirty="0" smtClean="0"/>
              <a:t>    vznikají volné ionty Na</a:t>
            </a:r>
            <a:r>
              <a:rPr lang="cs-CZ" sz="2800" b="1" baseline="30000" dirty="0" smtClean="0"/>
              <a:t>+ </a:t>
            </a:r>
            <a:r>
              <a:rPr lang="cs-CZ" sz="2800" b="1" dirty="0" smtClean="0"/>
              <a:t>a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Cl</a:t>
            </a:r>
            <a:r>
              <a:rPr lang="cs-CZ" sz="2800" b="1" baseline="30000" dirty="0" smtClean="0"/>
              <a:t>-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1027" name="Picture 3" descr="C:\Documents and Settings\verka\Local Settings\Temporary Internet Files\Content.IE5\QW9603JP\MC900349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70036">
            <a:off x="2378089" y="1145305"/>
            <a:ext cx="1077617" cy="12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437" y="3741046"/>
            <a:ext cx="401637" cy="560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215" y="2953591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348" y="3367335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074" y="3074625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677" y="3700052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729" y="3861048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789" y="2961588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912" y="3678620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510" y="3229875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522" y="2941787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187" y="3678619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264" y="3919540"/>
            <a:ext cx="3905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72000" y="2830200"/>
            <a:ext cx="44048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3) v el. poli se pohyb iontů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usměrní: anionty k anodě,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kationty ke katodě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66863" y="1887965"/>
            <a:ext cx="920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anoda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35172" y="1887965"/>
            <a:ext cx="852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katoda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84343" y="4361706"/>
            <a:ext cx="41641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4) roztok je elektricky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vodivý - žárovka se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rozsvítí</a:t>
            </a:r>
            <a:endParaRPr lang="cs-CZ" sz="2800" b="1" dirty="0"/>
          </a:p>
        </p:txBody>
      </p:sp>
      <p:sp>
        <p:nvSpPr>
          <p:cNvPr id="3" name="Výbuch 1 2"/>
          <p:cNvSpPr/>
          <p:nvPr/>
        </p:nvSpPr>
        <p:spPr>
          <a:xfrm>
            <a:off x="3331341" y="5013176"/>
            <a:ext cx="427017" cy="504056"/>
          </a:xfrm>
          <a:prstGeom prst="irregularSeal1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37835E-6 L -0.03177 -0.0673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7" y="-3377"/>
                                    </p:animMotion>
                                  </p:childTnLst>
                                </p:cTn>
                              </p:par>
                              <p:par>
                                <p:cTn id="9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82054E-6 L -0.0375 -0.03724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" y="-1873"/>
                                    </p:animMotion>
                                  </p:childTnLst>
                                </p:cTn>
                              </p:par>
                              <p:par>
                                <p:cTn id="9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96762E-6 L -0.08767 -0.00855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92" y="-439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6.19796E-7 L -0.19636 -0.0858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26" y="-4302"/>
                                    </p:animMotion>
                                  </p:childTnLst>
                                </p:cTn>
                              </p:par>
                              <p:par>
                                <p:cTn id="9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9362E-6 L 0.15139 0.00046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69" y="23"/>
                                    </p:animMotion>
                                  </p:childTnLst>
                                </p:cTn>
                              </p:par>
                              <p:par>
                                <p:cTn id="10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15449E-6 L -0.13108 -0.05481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62" y="-2752"/>
                                    </p:animMotion>
                                  </p:childTnLst>
                                </p:cTn>
                              </p:par>
                              <p:par>
                                <p:cTn id="10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58927E-6 L 0.19062 -0.03353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31" y="-1688"/>
                                    </p:animMotion>
                                  </p:childTnLst>
                                </p:cTn>
                              </p:par>
                              <p:par>
                                <p:cTn id="10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6.19796E-7 L 0.10122 -0.04394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2" y="-2197"/>
                                    </p:animMotion>
                                  </p:childTnLst>
                                </p:cTn>
                              </p:par>
                              <p:par>
                                <p:cTn id="10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95837E-6 L 0.01111 -0.037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6" y="-1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3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pojmy z pokusu: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/>
              <a:t>elektrolytická disociace</a:t>
            </a:r>
            <a:r>
              <a:rPr lang="cs-CZ" sz="2800" b="1" dirty="0"/>
              <a:t> = uvolňování iontů do roztoku, např. rozpouštění soli ve vodě</a:t>
            </a:r>
            <a:endParaRPr lang="cs-CZ" sz="2800" dirty="0"/>
          </a:p>
          <a:p>
            <a:r>
              <a:rPr lang="cs-CZ" sz="2800" b="1" u="sng" dirty="0"/>
              <a:t>elektrolýza</a:t>
            </a:r>
            <a:r>
              <a:rPr lang="cs-CZ" sz="2800" b="1" dirty="0"/>
              <a:t> - elektrochemický jev, způsobený </a:t>
            </a:r>
            <a:r>
              <a:rPr lang="cs-CZ" sz="2800" b="1" dirty="0" smtClean="0"/>
              <a:t>průchodem elektrického proudu kapalinou, </a:t>
            </a:r>
            <a:r>
              <a:rPr lang="cs-CZ" sz="2800" b="1" dirty="0"/>
              <a:t>při kterém dochází k chemickým změnám na </a:t>
            </a:r>
            <a:r>
              <a:rPr lang="cs-CZ" sz="2800" b="1" dirty="0" smtClean="0"/>
              <a:t>elektrodách</a:t>
            </a:r>
          </a:p>
          <a:p>
            <a:r>
              <a:rPr lang="cs-CZ" sz="2800" b="1" dirty="0" smtClean="0"/>
              <a:t>při průchodu elektrického proudu elektrolytem se roztokem přenáší látka (např. pokovování)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využití vodivosti kapalin: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galvanické pokovování – pozinkování, pochromování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výroba čistých kovů – např.: měď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 lékařství – výroba kyslíku elektrolýzou vody</a:t>
            </a:r>
          </a:p>
          <a:p>
            <a:pPr marL="514350" indent="-514350">
              <a:buFont typeface="+mj-lt"/>
              <a:buAutoNum type="arabicParenR"/>
            </a:pPr>
            <a:endParaRPr lang="cs-CZ" sz="2800" b="1" dirty="0"/>
          </a:p>
        </p:txBody>
      </p:sp>
      <p:pic>
        <p:nvPicPr>
          <p:cNvPr id="1026" name="Picture 2" descr="C:\Documents and Settings\verka\Local Settings\Temporary Internet Files\Content.IE5\LVKDY98Z\MC900341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54688"/>
            <a:ext cx="1796796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XLVHU1XP\MP9004013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80" y="4149080"/>
            <a:ext cx="2600381" cy="173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verka\Local Settings\Temporary Internet Files\Content.IE5\NM33RR62\MC9002807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983" y="3717032"/>
            <a:ext cx="2088232" cy="241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verka\Local Settings\Temporary Internet Files\Content.IE5\NM33RR62\MC90037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52736"/>
            <a:ext cx="828446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Vedou všechny kapaliny elektrický proud?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Které ano? Jak je nazýváme?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elektrolytická disociace?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elektrolýza? K čemu se používá?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Vysvětli a popiš průběh pokusu.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Vede elektrický proud voda?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Vede elektrický proud lidské tělo?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Připomeň bezpečnost práce s elektrickým proudem.</a:t>
            </a:r>
          </a:p>
          <a:p>
            <a:pPr marL="514350" indent="-514350">
              <a:buFont typeface="+mj-lt"/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schéma pokusu: vlastní práce autorky</a:t>
            </a:r>
          </a:p>
          <a:p>
            <a:r>
              <a:rPr lang="cs-CZ" sz="2800" dirty="0"/>
              <a:t>ostatní obrázky: www.office.microsoft.com</a:t>
            </a:r>
          </a:p>
          <a:p>
            <a:pPr marL="0" indent="0">
              <a:buNone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403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Vedení el. proudu                 v kapalinách</vt:lpstr>
      <vt:lpstr>vodivost kapalin:</vt:lpstr>
      <vt:lpstr>pokus:</vt:lpstr>
      <vt:lpstr>pojmy z pokusu:</vt:lpstr>
      <vt:lpstr>využití vodivosti kapalin: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36</cp:revision>
  <dcterms:created xsi:type="dcterms:W3CDTF">2012-10-04T17:02:39Z</dcterms:created>
  <dcterms:modified xsi:type="dcterms:W3CDTF">2013-01-06T12:45:44Z</dcterms:modified>
</cp:coreProperties>
</file>