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77786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VY_32_INOVACE_367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Skupenství a vnitřní energie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Skupenství a vnitřní energie. Žáci si zopakují vlastnosti látek, uvědomí si vztah mezi skupenstvím a velikostí vnitřní energie. Naučí se názvy přechodů mezi jednotlivými skupenstvími.</a:t>
                      </a:r>
                      <a:r>
                        <a:rPr lang="cs-CZ" sz="1400" b="1" baseline="0" dirty="0" smtClean="0"/>
                        <a:t> Získané poznatky si ověří prostřednictvím otázek.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22. 11. 2012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578298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Skupenství a vnitřní energie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3 skupenství látek: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/>
              <a:t>1) pevné – nemění tvar ani objem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krystalické </a:t>
            </a:r>
            <a:r>
              <a:rPr lang="cs-CZ" sz="2800" b="1" dirty="0"/>
              <a:t>– pravidelně uspořádané </a:t>
            </a:r>
            <a:r>
              <a:rPr lang="cs-CZ" sz="2800" b="1" dirty="0" smtClean="0"/>
              <a:t>částice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amorfní </a:t>
            </a:r>
            <a:r>
              <a:rPr lang="cs-CZ" sz="2800" b="1" dirty="0"/>
              <a:t>– nepravidelně uspořádané </a:t>
            </a:r>
            <a:r>
              <a:rPr lang="cs-CZ" sz="2800" b="1" dirty="0" smtClean="0"/>
              <a:t>částice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2) kapalné – mění tvar, ne objem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3) plynné – mění tvar i objem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verka\Local Settings\Temporary Internet Files\Content.IE5\54MKAENS\MP9004069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771800" cy="18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54MKAENS\MP9004071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788" y="3284984"/>
            <a:ext cx="1707704" cy="256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C2NNBK5X\MP9003852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22998"/>
            <a:ext cx="282271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verka\Local Settings\Temporary Internet Files\Content.IE5\3WJSC60K\MP90031691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14316"/>
            <a:ext cx="2752209" cy="184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vnitřní energie v závislosti na </a:t>
            </a:r>
            <a:r>
              <a:rPr lang="cs-CZ" sz="3200" b="1" dirty="0" smtClean="0"/>
              <a:t>skupenství: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0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pevné </a:t>
            </a:r>
            <a:r>
              <a:rPr lang="cs-CZ" b="1" dirty="0"/>
              <a:t>látky </a:t>
            </a:r>
            <a:r>
              <a:rPr lang="cs-CZ" b="1" dirty="0" smtClean="0"/>
              <a:t>  </a:t>
            </a:r>
            <a:r>
              <a:rPr lang="cs-CZ" b="1" dirty="0" smtClean="0">
                <a:sym typeface="Symbol"/>
              </a:rPr>
              <a:t></a:t>
            </a:r>
            <a:r>
              <a:rPr lang="cs-CZ" b="1" dirty="0" smtClean="0"/>
              <a:t>    kapaliny       </a:t>
            </a:r>
            <a:r>
              <a:rPr lang="cs-CZ" b="1" dirty="0" smtClean="0">
                <a:sym typeface="Symbol"/>
              </a:rPr>
              <a:t></a:t>
            </a:r>
            <a:r>
              <a:rPr lang="cs-CZ" b="1" dirty="0" smtClean="0"/>
              <a:t>      plyny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7723" y="2699073"/>
            <a:ext cx="2016224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375" y="2699073"/>
            <a:ext cx="2036763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99073"/>
            <a:ext cx="2036763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přechody skupenství</a:t>
            </a:r>
            <a:r>
              <a:rPr lang="cs-CZ" sz="3200" b="1" dirty="0" smtClean="0"/>
              <a:t>: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8626337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/>
              <a:t>změna skupenství: 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/>
              <a:t>1) ve směru pevná látka </a:t>
            </a:r>
            <a:r>
              <a:rPr lang="cs-CZ" sz="2800" b="1" dirty="0">
                <a:sym typeface="Symbol"/>
              </a:rPr>
              <a:t></a:t>
            </a:r>
            <a:r>
              <a:rPr lang="cs-CZ" sz="2800" b="1" dirty="0"/>
              <a:t> plyn – zvyšujeme vnitřní energii (dodáváme teplo = zahříváme)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2) ve směru plyn </a:t>
            </a:r>
            <a:r>
              <a:rPr lang="cs-CZ" sz="2800" b="1" dirty="0">
                <a:sym typeface="Symbol"/>
              </a:rPr>
              <a:t></a:t>
            </a:r>
            <a:r>
              <a:rPr lang="cs-CZ" sz="2800" b="1" dirty="0"/>
              <a:t> pevná látka – snižujeme vnitřní energii (odebíráme teplo = ochlazujeme)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Vyjmenuj skupenství. </a:t>
            </a:r>
          </a:p>
          <a:p>
            <a:r>
              <a:rPr lang="cs-CZ" sz="2800" b="1" dirty="0" smtClean="0"/>
              <a:t>Uveď příklad pevné, kapalné a plynné látky.</a:t>
            </a:r>
          </a:p>
          <a:p>
            <a:r>
              <a:rPr lang="cs-CZ" sz="2800" b="1" dirty="0" smtClean="0"/>
              <a:t>Vysvětli rozdíl mezi krystalickou a amorfní pevnou látkou. Uveď příklady.</a:t>
            </a:r>
          </a:p>
          <a:p>
            <a:r>
              <a:rPr lang="cs-CZ" sz="2800" b="1" dirty="0" smtClean="0"/>
              <a:t>Které skupenství má nejvyšší vnitřní energii? Které nejnižší?</a:t>
            </a:r>
          </a:p>
          <a:p>
            <a:r>
              <a:rPr lang="cs-CZ" sz="2800" b="1" dirty="0" smtClean="0"/>
              <a:t>Jak se nazývá přechod mezi pevnou a kapalnou látkou (kapalnou a plynnou)? </a:t>
            </a:r>
          </a:p>
          <a:p>
            <a:r>
              <a:rPr lang="cs-CZ" sz="2800" b="1" dirty="0" smtClean="0"/>
              <a:t>Vysvětli pojem sublimace a desublimace.</a:t>
            </a:r>
          </a:p>
          <a:p>
            <a:r>
              <a:rPr lang="cs-CZ" sz="2800" b="1" dirty="0" smtClean="0"/>
              <a:t>K čemu dojde, dodáváme-li energii pevné látce </a:t>
            </a:r>
            <a:r>
              <a:rPr lang="cs-CZ" sz="2800" b="1" smtClean="0"/>
              <a:t>(kapalině)?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obrázky: </a:t>
            </a:r>
            <a:r>
              <a:rPr lang="cs-CZ" sz="2800" dirty="0"/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5647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302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Skupenství a vnitřní energie</vt:lpstr>
      <vt:lpstr>3 skupenství látek:</vt:lpstr>
      <vt:lpstr>vnitřní energie v závislosti na skupenství:</vt:lpstr>
      <vt:lpstr>přechody skupenství:</vt:lpstr>
      <vt:lpstr>změna skupenství:  </vt:lpstr>
      <vt:lpstr>Otázky: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25</cp:revision>
  <dcterms:created xsi:type="dcterms:W3CDTF">2012-10-04T17:02:39Z</dcterms:created>
  <dcterms:modified xsi:type="dcterms:W3CDTF">2013-03-10T14:46:20Z</dcterms:modified>
</cp:coreProperties>
</file>