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49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0900472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VY_32_INOVACE_372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9.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Fyzika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Elektrická práce 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 slouží k výkladu učiva – Elektrická práce. Žákům vysvětluje základní pojmy</a:t>
                      </a:r>
                      <a:r>
                        <a:rPr lang="cs-CZ" sz="1400" b="1" baseline="0" dirty="0" smtClean="0"/>
                        <a:t> a </a:t>
                      </a:r>
                      <a:r>
                        <a:rPr lang="cs-CZ" sz="1400" b="1" dirty="0" smtClean="0"/>
                        <a:t>vzorce. Pochopení učiva si ověří na ukázkovém příkladu.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13. 1. 2013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14. 1. 2013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340768"/>
            <a:ext cx="8229600" cy="4032448"/>
          </a:xfrm>
        </p:spPr>
        <p:txBody>
          <a:bodyPr>
            <a:noAutofit/>
          </a:bodyPr>
          <a:lstStyle/>
          <a:p>
            <a:r>
              <a:rPr lang="cs-CZ" sz="8800" b="1" u="sng" dirty="0">
                <a:solidFill>
                  <a:srgbClr val="80008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ELEKTRICKÁ PRÁCE </a:t>
            </a:r>
            <a:r>
              <a:rPr lang="cs-CZ" sz="8800" dirty="0">
                <a:solidFill>
                  <a:srgbClr val="80008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8800" dirty="0">
                <a:solidFill>
                  <a:srgbClr val="80008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8800" dirty="0">
              <a:solidFill>
                <a:srgbClr val="80008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u="sng" dirty="0"/>
              <a:t>Elektrická </a:t>
            </a:r>
            <a:r>
              <a:rPr lang="cs-CZ" b="1" u="sng" dirty="0" smtClean="0"/>
              <a:t>práce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ve vodiči v uzavřeném </a:t>
            </a:r>
            <a:r>
              <a:rPr lang="cs-CZ" b="1" dirty="0" smtClean="0"/>
              <a:t>elektrickém </a:t>
            </a:r>
            <a:r>
              <a:rPr lang="cs-CZ" b="1" dirty="0"/>
              <a:t>obvodu vzniká </a:t>
            </a:r>
            <a:r>
              <a:rPr lang="cs-CZ" b="1" dirty="0" smtClean="0"/>
              <a:t>elektrické </a:t>
            </a:r>
            <a:r>
              <a:rPr lang="cs-CZ" b="1" dirty="0"/>
              <a:t>pole</a:t>
            </a:r>
            <a:endParaRPr lang="cs-CZ" dirty="0"/>
          </a:p>
          <a:p>
            <a:r>
              <a:rPr lang="cs-CZ" b="1" dirty="0"/>
              <a:t>síly el. pole přemisťují částice s nábojem </a:t>
            </a:r>
            <a:r>
              <a:rPr lang="cs-CZ" b="1" dirty="0">
                <a:sym typeface="Symbol"/>
              </a:rPr>
              <a:t></a:t>
            </a:r>
            <a:r>
              <a:rPr lang="cs-CZ" b="1" dirty="0"/>
              <a:t> konají práci = </a:t>
            </a:r>
            <a:r>
              <a:rPr lang="cs-CZ" b="1" u="sng" dirty="0"/>
              <a:t>elektrická práce: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W </a:t>
            </a:r>
            <a:r>
              <a:rPr lang="cs-CZ" b="1" dirty="0"/>
              <a:t>= U . Q</a:t>
            </a:r>
            <a:endParaRPr lang="cs-CZ" dirty="0"/>
          </a:p>
          <a:p>
            <a:r>
              <a:rPr lang="cs-CZ" b="1" dirty="0"/>
              <a:t>velikost náboje je závislá na velikosti proudu a na čase:	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Q </a:t>
            </a:r>
            <a:r>
              <a:rPr lang="cs-CZ" b="1" dirty="0"/>
              <a:t>= I . t</a:t>
            </a:r>
            <a:endParaRPr lang="cs-CZ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131840" y="3789040"/>
            <a:ext cx="2016224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131840" y="5445224"/>
            <a:ext cx="1584176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3200" b="1" u="sng" dirty="0"/>
              <a:t>výsledný vzorec elektrické práce: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		W </a:t>
            </a:r>
            <a:r>
              <a:rPr lang="cs-CZ" b="1" dirty="0"/>
              <a:t>= U . I . t</a:t>
            </a: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r>
              <a:rPr lang="cs-CZ" b="1" dirty="0" smtClean="0"/>
              <a:t>tj</a:t>
            </a:r>
            <a:r>
              <a:rPr lang="cs-CZ" b="1" dirty="0"/>
              <a:t>.: prochází-li vodičem proud </a:t>
            </a:r>
            <a:r>
              <a:rPr lang="cs-CZ" b="1" i="1" dirty="0"/>
              <a:t>I</a:t>
            </a:r>
            <a:r>
              <a:rPr lang="cs-CZ" b="1" dirty="0"/>
              <a:t> po dobu </a:t>
            </a:r>
            <a:r>
              <a:rPr lang="cs-CZ" b="1" i="1" dirty="0"/>
              <a:t>t</a:t>
            </a:r>
            <a:r>
              <a:rPr lang="cs-CZ" b="1" dirty="0"/>
              <a:t>, vykoná elektrické pole práci </a:t>
            </a:r>
            <a:r>
              <a:rPr lang="cs-CZ" b="1" i="1" dirty="0"/>
              <a:t>W = U . I . t</a:t>
            </a:r>
            <a:r>
              <a:rPr lang="cs-CZ" b="1" dirty="0"/>
              <a:t>, kde </a:t>
            </a:r>
            <a:r>
              <a:rPr lang="cs-CZ" b="1" i="1" dirty="0"/>
              <a:t>U</a:t>
            </a:r>
            <a:r>
              <a:rPr lang="cs-CZ" b="1" dirty="0"/>
              <a:t> je napětí mezi konci vodiče</a:t>
            </a:r>
            <a:endParaRPr lang="cs-CZ" dirty="0"/>
          </a:p>
          <a:p>
            <a:r>
              <a:rPr lang="cs-CZ" b="1" u="sng" dirty="0"/>
              <a:t>jednotka</a:t>
            </a:r>
            <a:r>
              <a:rPr lang="cs-CZ" b="1" dirty="0"/>
              <a:t>: joule </a:t>
            </a:r>
            <a:r>
              <a:rPr lang="pl-PL" b="1" dirty="0"/>
              <a:t>[J] </a:t>
            </a:r>
            <a:r>
              <a:rPr lang="pl-PL" b="1" dirty="0" smtClean="0"/>
              <a:t>                 </a:t>
            </a:r>
          </a:p>
          <a:p>
            <a:pPr marL="0" indent="0">
              <a:buNone/>
            </a:pPr>
            <a:r>
              <a:rPr lang="pl-PL" b="1" dirty="0"/>
              <a:t> </a:t>
            </a:r>
            <a:r>
              <a:rPr lang="pl-PL" b="1" dirty="0" smtClean="0"/>
              <a:t>             ale </a:t>
            </a:r>
            <a:r>
              <a:rPr lang="pl-PL" b="1" dirty="0"/>
              <a:t>i wattsekunda [Ws], protože U . I = P</a:t>
            </a:r>
            <a:endParaRPr lang="cs-CZ" dirty="0"/>
          </a:p>
          <a:p>
            <a:pPr marL="0" indent="0">
              <a:buNone/>
            </a:pPr>
            <a:r>
              <a:rPr lang="pl-PL" b="1" dirty="0"/>
              <a:t>	 </a:t>
            </a:r>
            <a:r>
              <a:rPr lang="pl-PL" b="1" dirty="0" smtClean="0"/>
              <a:t>   </a:t>
            </a:r>
            <a:r>
              <a:rPr lang="pl-PL" b="1" dirty="0"/>
              <a:t>(v praxi kilowatthodina – kWh)</a:t>
            </a:r>
            <a:endParaRPr lang="cs-CZ" dirty="0"/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2269566" y="1160748"/>
            <a:ext cx="2160240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elektroměr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				    obr. 1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268760"/>
            <a:ext cx="3672408" cy="48965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271029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/>
              <a:t>p</a:t>
            </a:r>
            <a:r>
              <a:rPr lang="cs-CZ" sz="3200" b="1" dirty="0" smtClean="0"/>
              <a:t>říklad</a:t>
            </a:r>
            <a:r>
              <a:rPr lang="cs-CZ" sz="3200" b="1" dirty="0"/>
              <a:t>: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pPr marL="0" indent="0">
              <a:buNone/>
            </a:pPr>
            <a:r>
              <a:rPr lang="cs-CZ" sz="2800" b="1" dirty="0"/>
              <a:t>Mezi svorkami elektrického spotřebiče je napětí </a:t>
            </a:r>
            <a:r>
              <a:rPr lang="cs-CZ" sz="2800" b="1" dirty="0" smtClean="0"/>
              <a:t>28 </a:t>
            </a:r>
            <a:r>
              <a:rPr lang="cs-CZ" sz="2800" b="1" dirty="0"/>
              <a:t>V. Spotřebičem prochází elektrický proud </a:t>
            </a:r>
            <a:r>
              <a:rPr lang="cs-CZ" sz="2800" b="1" dirty="0" smtClean="0"/>
              <a:t>300 </a:t>
            </a:r>
            <a:r>
              <a:rPr lang="cs-CZ" sz="2800" b="1" dirty="0"/>
              <a:t>mA po dobu 150 s. Jakou elektrickou práci vykonají síly elektrického pole ve spotřebiči?</a:t>
            </a:r>
            <a:endParaRPr lang="cs-CZ" sz="2800" dirty="0"/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3068960"/>
            <a:ext cx="374441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U = 28 V</a:t>
            </a:r>
          </a:p>
          <a:p>
            <a:r>
              <a:rPr lang="cs-CZ" sz="2800" b="1" dirty="0" smtClean="0"/>
              <a:t>I = 300 mA = 0,3 A</a:t>
            </a:r>
          </a:p>
          <a:p>
            <a:r>
              <a:rPr lang="cs-CZ" sz="2800" b="1" dirty="0" smtClean="0"/>
              <a:t>t = 150 s</a:t>
            </a:r>
          </a:p>
          <a:p>
            <a:r>
              <a:rPr lang="cs-CZ" sz="2800" b="1" dirty="0" smtClean="0"/>
              <a:t>W = ? J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24661" y="3068960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W = U . I . t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24661" y="3499847"/>
            <a:ext cx="32403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W = 28 . 0,3 . 150 </a:t>
            </a:r>
          </a:p>
          <a:p>
            <a:r>
              <a:rPr lang="cs-CZ" sz="2800" b="1" dirty="0" smtClean="0"/>
              <a:t>W = 1260 J = 1,26 kJ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8914" y="4868025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W = 1,26 kJ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98914" y="5658675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Síly elektrického pole vykonají páci 1,26 kJ.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/>
              <a:t>zdroje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obr. 1: ADAMEK</a:t>
            </a:r>
            <a:r>
              <a:rPr lang="cs-CZ" sz="2000" dirty="0"/>
              <a:t>, Petr.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smtClean="0"/>
              <a:t>13.1.2013</a:t>
            </a:r>
            <a:r>
              <a:rPr lang="cs-CZ" sz="2000" dirty="0"/>
              <a:t>]. Dostupný na WWW: http://cs.wikipedia.org/wiki/Soubor:Czech-electric-meter.jpg </a:t>
            </a:r>
          </a:p>
        </p:txBody>
      </p:sp>
    </p:spTree>
    <p:extLst>
      <p:ext uri="{BB962C8B-B14F-4D97-AF65-F5344CB8AC3E}">
        <p14:creationId xmlns:p14="http://schemas.microsoft.com/office/powerpoint/2010/main" val="177778224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233</Words>
  <Application>Microsoft Office PowerPoint</Application>
  <PresentationFormat>Předvádění na obrazovce (4:3)</PresentationFormat>
  <Paragraphs>64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ELEKTRICKÁ PRÁCE  </vt:lpstr>
      <vt:lpstr>Elektrická práce</vt:lpstr>
      <vt:lpstr>výsledný vzorec elektrické práce:</vt:lpstr>
      <vt:lpstr>elektroměr</vt:lpstr>
      <vt:lpstr>příklad: 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nekdo</cp:lastModifiedBy>
  <cp:revision>21</cp:revision>
  <dcterms:created xsi:type="dcterms:W3CDTF">2012-10-04T17:02:39Z</dcterms:created>
  <dcterms:modified xsi:type="dcterms:W3CDTF">2013-03-10T15:45:59Z</dcterms:modified>
</cp:coreProperties>
</file>