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3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Střední styl 4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170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10.3.2013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898580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10.3.2013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054205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10.3.2013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572993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10.3.2013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328097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10.3.2013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903053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10.3.2013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755645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10.3.2013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23281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10.3.2013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52201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10.3.2013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331504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10.3.2013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066060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10.3.2013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1569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29385E-5342-4074-B21B-5568296DFC37}" type="datetimeFigureOut">
              <a:rPr lang="cs-CZ" smtClean="0"/>
              <a:t>10.3.2013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796186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://fyzika.gbn.cz/galerie/elmag_indukce_gal/index.htm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ázek 8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66216"/>
            <a:ext cx="5741670" cy="1395730"/>
          </a:xfrm>
          <a:prstGeom prst="rect">
            <a:avLst/>
          </a:prstGeom>
          <a:solidFill>
            <a:srgbClr val="FFFFFF"/>
          </a:solidFill>
        </p:spPr>
      </p:pic>
      <p:graphicFrame>
        <p:nvGraphicFramePr>
          <p:cNvPr id="10" name="Tabulka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88877439"/>
              </p:ext>
            </p:extLst>
          </p:nvPr>
        </p:nvGraphicFramePr>
        <p:xfrm>
          <a:off x="539552" y="1691774"/>
          <a:ext cx="8064896" cy="5132812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2376264"/>
                <a:gridCol w="5688632"/>
              </a:tblGrid>
              <a:tr h="365760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Název projektu: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ZŠ Háj ve Slezsku – Modernizujeme školu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Číslo projektu: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CZ.1.07/1.4.00/21.3459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Oblast podpory: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Zlepšení podmínek pro vzdělávání na základních školách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Vzdělávání pro konkurenceschopnost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č. výzvy 21, prior.  osa 7.1.  Počáteční vzdělávání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428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Výuková oblast: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Člověk a příroda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materiálu: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VY_32_INOVACE_375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Ročník: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9.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Sada: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Fyzika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Druh: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Prezentace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Autor: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Mgr.  </a:t>
                      </a:r>
                      <a:r>
                        <a:rPr lang="cs-CZ" sz="1400" b="1" smtClean="0"/>
                        <a:t>Květoslava Latoňová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Elektromagnetická indukce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Anotace: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1" dirty="0" smtClean="0"/>
                        <a:t>Prezentace slouží k opakování učiva – Elektromagnetická indukce. Žáci zvládnou</a:t>
                      </a:r>
                      <a:r>
                        <a:rPr lang="cs-CZ" sz="1400" b="1" baseline="0" dirty="0" smtClean="0"/>
                        <a:t> princip tohoto zákona jak teoreticky, tak pokusem.  Pracují s obrázky v učebnici: </a:t>
                      </a:r>
                      <a:r>
                        <a:rPr lang="cs-CZ" sz="1400" b="1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KOLÁŘOVÁ, Růžena a kol. Fyzika 8. Praha: SPN, 1993, ISBN 80-04-26514-6.</a:t>
                      </a: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vytvoření: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3. 2. 2013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ověření: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7. 2. 2013</a:t>
                      </a:r>
                      <a:endParaRPr lang="cs-CZ" sz="1400" b="1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 descr="logo průhledné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5933796"/>
            <a:ext cx="783800" cy="693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33798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323528" y="836712"/>
            <a:ext cx="8496944" cy="3658418"/>
          </a:xfrm>
        </p:spPr>
        <p:txBody>
          <a:bodyPr>
            <a:normAutofit/>
          </a:bodyPr>
          <a:lstStyle/>
          <a:p>
            <a:r>
              <a:rPr lang="cs-CZ" sz="8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Elektromagnetická indukce</a:t>
            </a:r>
            <a:endParaRPr lang="cs-CZ" sz="8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69539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u="sng" dirty="0" smtClean="0"/>
              <a:t>Zákon elektromagnetické indukce: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sz="2800" b="1" dirty="0" smtClean="0"/>
              <a:t>Michael Faraday – 1831</a:t>
            </a:r>
          </a:p>
          <a:p>
            <a:r>
              <a:rPr lang="cs-CZ" sz="2800" b="1" dirty="0" smtClean="0"/>
              <a:t>při změně magnetického pole v okolí uzavřeného obvodu, vzniká mezi jejími svorkami indukované napětí, obvodem protéká indukovaný elektrický proud = </a:t>
            </a:r>
            <a:r>
              <a:rPr lang="cs-CZ" sz="2800" b="1" u="sng" dirty="0" smtClean="0"/>
              <a:t>elektromagnetická indukce</a:t>
            </a:r>
          </a:p>
          <a:p>
            <a:r>
              <a:rPr lang="cs-CZ" sz="2800" b="1" dirty="0" smtClean="0"/>
              <a:t>indukovaný proud při zesílení magnetického pole má opačný směr než při zeslabení pole</a:t>
            </a:r>
          </a:p>
          <a:p>
            <a:r>
              <a:rPr lang="cs-CZ" sz="2800" b="1" dirty="0" smtClean="0"/>
              <a:t>čím je změna magnetického pole rychlejší a větší, tím je větší indukovaný proud (při jinak stejných podmínkách)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2948849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u="sng" dirty="0" smtClean="0"/>
              <a:t>změny magnetického pole: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AutoNum type="arabicParenR"/>
            </a:pPr>
            <a:r>
              <a:rPr lang="cs-CZ" sz="2800" b="1" dirty="0" smtClean="0"/>
              <a:t>pohyb cívky - (str. 96)</a:t>
            </a:r>
          </a:p>
          <a:p>
            <a:pPr marL="514350" indent="-514350">
              <a:buAutoNum type="arabicParenR"/>
            </a:pPr>
            <a:r>
              <a:rPr lang="cs-CZ" sz="2800" b="1" dirty="0" smtClean="0"/>
              <a:t>pohyb magnetu - (str. 97)</a:t>
            </a:r>
          </a:p>
          <a:p>
            <a:pPr marL="514350" indent="-514350">
              <a:buAutoNum type="arabicParenR"/>
            </a:pPr>
            <a:r>
              <a:rPr lang="cs-CZ" sz="2800" b="1" dirty="0"/>
              <a:t>změna magnetického pole v důsledku změny elektrických proudů, které jsou zdrojem magnetického </a:t>
            </a:r>
            <a:r>
              <a:rPr lang="cs-CZ" sz="2800" b="1" dirty="0" smtClean="0"/>
              <a:t>pole (střídavý proud) – (str. 98)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210313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u="sng" dirty="0" smtClean="0"/>
              <a:t>pokus: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fyzika.gbn.cz/galerie/elmag_indukce_gal/index.htm</a:t>
            </a: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65600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smtClean="0"/>
              <a:t>Michael </a:t>
            </a:r>
            <a:r>
              <a:rPr lang="cs-CZ" b="1" dirty="0"/>
              <a:t>Faraday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>
          <a:xfrm>
            <a:off x="457200" y="1268760"/>
            <a:ext cx="4834880" cy="4857403"/>
          </a:xfrm>
        </p:spPr>
        <p:txBody>
          <a:bodyPr>
            <a:normAutofit fontScale="92500" lnSpcReduction="10000"/>
          </a:bodyPr>
          <a:lstStyle/>
          <a:p>
            <a:r>
              <a:rPr lang="cs-CZ" b="1" dirty="0" smtClean="0"/>
              <a:t>1791 – 1867</a:t>
            </a:r>
          </a:p>
          <a:p>
            <a:r>
              <a:rPr lang="cs-CZ" b="1" dirty="0" smtClean="0"/>
              <a:t>Londýn, z velmi chudých poměrů</a:t>
            </a:r>
          </a:p>
          <a:p>
            <a:r>
              <a:rPr lang="cs-CZ" b="1" dirty="0" smtClean="0"/>
              <a:t>od 12 let pracuje, později navštěvuje veřejné vědecké přednášky → </a:t>
            </a:r>
            <a:r>
              <a:rPr lang="cs-CZ" b="1" dirty="0"/>
              <a:t>asistent v chemické laboratoři londýnského Královského </a:t>
            </a:r>
            <a:r>
              <a:rPr lang="cs-CZ" b="1" dirty="0" smtClean="0"/>
              <a:t>institutu</a:t>
            </a:r>
          </a:p>
          <a:p>
            <a:r>
              <a:rPr lang="cs-CZ" b="1" dirty="0" smtClean="0"/>
              <a:t>elektromagnetická indukce, teorie elektromagnetických polí</a:t>
            </a:r>
            <a:endParaRPr lang="cs-CZ" b="1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>
          <a:xfrm>
            <a:off x="4648200" y="1268760"/>
            <a:ext cx="4038600" cy="4857403"/>
          </a:xfrm>
        </p:spPr>
        <p:txBody>
          <a:bodyPr>
            <a:normAutofit fontScale="92500" lnSpcReduction="10000"/>
          </a:bodyPr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pPr marL="0" indent="0">
              <a:buNone/>
            </a:pPr>
            <a:r>
              <a:rPr lang="cs-CZ" sz="2000" dirty="0" smtClean="0"/>
              <a:t>			obr. 1 </a:t>
            </a:r>
            <a:endParaRPr lang="cs-CZ" sz="22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1268760"/>
            <a:ext cx="3312367" cy="4285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06616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dirty="0" smtClean="0"/>
              <a:t>zdroje: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b="1" dirty="0" smtClean="0"/>
              <a:t>obr. 1: </a:t>
            </a:r>
            <a:r>
              <a:rPr lang="cs-CZ" sz="1800" dirty="0" smtClean="0"/>
              <a:t>PHILLIPS</a:t>
            </a:r>
            <a:r>
              <a:rPr lang="cs-CZ" sz="1800" dirty="0"/>
              <a:t>, Thomas. </a:t>
            </a:r>
            <a:r>
              <a:rPr lang="cs-CZ" sz="1800" i="1" dirty="0"/>
              <a:t>Wikipedia.cz</a:t>
            </a:r>
            <a:r>
              <a:rPr lang="cs-CZ" sz="1800" dirty="0"/>
              <a:t> [online]. [cit. 3</a:t>
            </a:r>
            <a:r>
              <a:rPr lang="cs-CZ" sz="1800" dirty="0" smtClean="0"/>
              <a:t>.2.2013</a:t>
            </a:r>
            <a:r>
              <a:rPr lang="cs-CZ" sz="1800" dirty="0"/>
              <a:t>]. Dostupný na WWW: http://cs.wikipedia.org/wiki/Soubor:M_Faraday_Th_Phillips_oil_1842.jpg </a:t>
            </a:r>
            <a:endParaRPr lang="cs-CZ" sz="1800" dirty="0" smtClean="0"/>
          </a:p>
          <a:p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val="1000607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130</TotalTime>
  <Words>308</Words>
  <Application>Microsoft Office PowerPoint</Application>
  <PresentationFormat>Předvádění na obrazovce (4:3)</PresentationFormat>
  <Paragraphs>58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Prezentace aplikace PowerPoint</vt:lpstr>
      <vt:lpstr>Elektromagnetická indukce</vt:lpstr>
      <vt:lpstr>Zákon elektromagnetické indukce:</vt:lpstr>
      <vt:lpstr>změny magnetického pole:</vt:lpstr>
      <vt:lpstr>pokus:</vt:lpstr>
      <vt:lpstr>Michael Faraday</vt:lpstr>
      <vt:lpstr>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uživatel</dc:creator>
  <cp:lastModifiedBy>nekdo</cp:lastModifiedBy>
  <cp:revision>26</cp:revision>
  <dcterms:created xsi:type="dcterms:W3CDTF">2012-10-04T17:02:39Z</dcterms:created>
  <dcterms:modified xsi:type="dcterms:W3CDTF">2013-03-10T17:16:35Z</dcterms:modified>
</cp:coreProperties>
</file>