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6674611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VY_32_INOVACE_235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Kulová zrcadla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 – Kulová zrcadla.</a:t>
                      </a:r>
                      <a:r>
                        <a:rPr lang="cs-CZ" sz="1400" b="1" baseline="0" dirty="0" smtClean="0"/>
                        <a:t> Žáci jsou seznámeni s typy kulových zrcadel a jejich využitím. Naučí se zakreslovat kulová zrcadla schematicky a vyznačovat význačné body.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9. 12. 2012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13. 12.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Kulová zrcadla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/>
              <a:t>Kulová zrcadla (sférická)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sz="2800" b="1" dirty="0" smtClean="0"/>
              <a:t>mají tvar části kulové plochy</a:t>
            </a:r>
          </a:p>
          <a:p>
            <a:r>
              <a:rPr lang="cs-CZ" sz="2800" b="1" dirty="0" smtClean="0"/>
              <a:t>dělíme je na vypuklá a dutá</a:t>
            </a:r>
          </a:p>
          <a:p>
            <a:r>
              <a:rPr lang="cs-CZ" sz="2800" b="1" dirty="0" smtClean="0"/>
              <a:t>využití: zubařské zrcátko, kosmetické zrcátko, reflektory automobilů, zrcadla na nepřehledných křižovatkách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 </a:t>
            </a:r>
            <a:r>
              <a:rPr lang="cs-CZ" sz="2000" dirty="0" smtClean="0"/>
              <a:t> </a:t>
            </a:r>
            <a:r>
              <a:rPr lang="cs-CZ" sz="2000" dirty="0" smtClean="0"/>
              <a:t>obr. 1			           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			</a:t>
            </a:r>
            <a:r>
              <a:rPr lang="cs-CZ" sz="2000" dirty="0" smtClean="0"/>
              <a:t>obr</a:t>
            </a:r>
            <a:r>
              <a:rPr lang="cs-CZ" sz="2000" dirty="0" smtClean="0"/>
              <a:t>. 2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90" t="794" r="16979" b="14852"/>
          <a:stretch/>
        </p:blipFill>
        <p:spPr bwMode="auto">
          <a:xfrm rot="10800000">
            <a:off x="1157212" y="3447306"/>
            <a:ext cx="2105858" cy="2915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321" y="3356992"/>
            <a:ext cx="3592565" cy="2682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typy kulových zrcadel: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300" b="1" dirty="0" smtClean="0"/>
              <a:t>duté zrcadlo				vypuklé zrcadlo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000" dirty="0" smtClean="0"/>
              <a:t>			       </a:t>
            </a:r>
            <a:r>
              <a:rPr lang="cs-CZ" sz="2600" dirty="0" smtClean="0"/>
              <a:t>obr. </a:t>
            </a:r>
            <a:r>
              <a:rPr lang="cs-CZ" sz="2600" dirty="0"/>
              <a:t>3</a:t>
            </a:r>
            <a:r>
              <a:rPr lang="cs-CZ" sz="2000" dirty="0" smtClean="0"/>
              <a:t>				                       </a:t>
            </a:r>
            <a:r>
              <a:rPr lang="cs-CZ" sz="2600" dirty="0" smtClean="0"/>
              <a:t>obr. 4</a:t>
            </a:r>
            <a:endParaRPr lang="cs-CZ" sz="2600" dirty="0"/>
          </a:p>
          <a:p>
            <a:pPr marL="0" indent="0">
              <a:buNone/>
            </a:pPr>
            <a:r>
              <a:rPr lang="cs-CZ" sz="3600" b="1" dirty="0" smtClean="0"/>
              <a:t>S </a:t>
            </a:r>
            <a:r>
              <a:rPr lang="cs-CZ" sz="3600" b="1" dirty="0"/>
              <a:t>… střed křivosti		</a:t>
            </a:r>
            <a:r>
              <a:rPr lang="cs-CZ" sz="3600" b="1" dirty="0" smtClean="0"/>
              <a:t>r </a:t>
            </a:r>
            <a:r>
              <a:rPr lang="cs-CZ" sz="3600" b="1" dirty="0"/>
              <a:t>… poloměr křivosti</a:t>
            </a:r>
            <a:endParaRPr lang="cs-CZ" sz="3600" dirty="0"/>
          </a:p>
          <a:p>
            <a:pPr marL="0" indent="0">
              <a:buNone/>
            </a:pPr>
            <a:r>
              <a:rPr lang="cs-CZ" sz="3600" b="1" dirty="0"/>
              <a:t>V … vrchol zrcadla		</a:t>
            </a:r>
            <a:r>
              <a:rPr lang="cs-CZ" sz="3600" b="1" dirty="0" smtClean="0"/>
              <a:t>f </a:t>
            </a:r>
            <a:r>
              <a:rPr lang="cs-CZ" sz="3600" b="1" dirty="0"/>
              <a:t>… ohnisková vzdálenost</a:t>
            </a:r>
            <a:endParaRPr lang="cs-CZ" sz="3600" dirty="0"/>
          </a:p>
          <a:p>
            <a:pPr marL="0" indent="0">
              <a:buNone/>
            </a:pPr>
            <a:r>
              <a:rPr lang="cs-CZ" sz="3600" b="1" dirty="0"/>
              <a:t>F … ohnisko			</a:t>
            </a:r>
            <a:r>
              <a:rPr lang="cs-CZ" sz="3600" b="1" dirty="0" smtClean="0"/>
              <a:t>o </a:t>
            </a:r>
            <a:r>
              <a:rPr lang="cs-CZ" sz="3600" b="1" dirty="0"/>
              <a:t>… optická osa</a:t>
            </a:r>
            <a:endParaRPr lang="cs-CZ" sz="3600" dirty="0"/>
          </a:p>
          <a:p>
            <a:pPr marL="0" indent="0">
              <a:buNone/>
            </a:pPr>
            <a:r>
              <a:rPr lang="cs-CZ" sz="2800" b="1" dirty="0"/>
              <a:t> 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664" y="1805368"/>
            <a:ext cx="3735784" cy="254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1805369"/>
            <a:ext cx="3600401" cy="2529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otázky: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Vyjmenuj, kde se můžeme setkat s kulovými zrcadly.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Jaké typy kulových zrcadel znáš?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Dobře si prohlédni svůj obraz ve lžíci, či naběračce. Popiš, co vidíš.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/>
              <a:t>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obr. 1: </a:t>
            </a:r>
            <a:r>
              <a:rPr lang="cs-CZ" sz="2000" dirty="0" smtClean="0"/>
              <a:t>foto z archivu autorky</a:t>
            </a:r>
            <a:endParaRPr lang="cs-CZ" sz="2000" dirty="0" smtClean="0"/>
          </a:p>
          <a:p>
            <a:r>
              <a:rPr lang="cs-CZ" sz="2000" b="1" dirty="0" smtClean="0"/>
              <a:t>obr. 2: </a:t>
            </a:r>
            <a:r>
              <a:rPr lang="cs-CZ" sz="2000" b="1" dirty="0" smtClean="0"/>
              <a:t>obr</a:t>
            </a:r>
            <a:r>
              <a:rPr lang="cs-CZ" sz="2000" b="1" dirty="0" smtClean="0"/>
              <a:t>. </a:t>
            </a:r>
            <a:r>
              <a:rPr lang="cs-CZ" sz="2000" dirty="0"/>
              <a:t>foto z archivu </a:t>
            </a:r>
            <a:r>
              <a:rPr lang="cs-CZ" sz="2000" dirty="0" smtClean="0"/>
              <a:t>autorky</a:t>
            </a:r>
            <a:endParaRPr lang="cs-CZ" sz="2000" b="1" dirty="0" smtClean="0"/>
          </a:p>
          <a:p>
            <a:r>
              <a:rPr lang="cs-CZ" sz="2000" b="1" dirty="0" smtClean="0"/>
              <a:t>obr. 3</a:t>
            </a:r>
            <a:r>
              <a:rPr lang="cs-CZ" sz="2000" b="1" dirty="0" smtClean="0"/>
              <a:t>: </a:t>
            </a:r>
            <a:r>
              <a:rPr lang="cs-CZ" sz="2000" dirty="0"/>
              <a:t>AUTOR NEUVEDEN. </a:t>
            </a:r>
            <a:r>
              <a:rPr lang="cs-CZ" sz="2000" i="1" dirty="0"/>
              <a:t>GEOCACHING</a:t>
            </a:r>
            <a:r>
              <a:rPr lang="cs-CZ" sz="2000" dirty="0"/>
              <a:t> [online]. [cit. </a:t>
            </a:r>
            <a:r>
              <a:rPr lang="cs-CZ" sz="2000" dirty="0" smtClean="0"/>
              <a:t>9.12.2012]. </a:t>
            </a:r>
            <a:r>
              <a:rPr lang="cs-CZ" sz="2000" dirty="0"/>
              <a:t>Dostupný na WWW: http://img.geocaching.com/cache/730e5b11-e82c-4d72-a80e-70e980f3bf05.jpg </a:t>
            </a:r>
            <a:endParaRPr lang="cs-CZ" sz="2000" dirty="0" smtClean="0"/>
          </a:p>
          <a:p>
            <a:r>
              <a:rPr lang="cs-CZ" sz="2000" b="1" dirty="0" smtClean="0"/>
              <a:t>obr. 4: </a:t>
            </a:r>
            <a:r>
              <a:rPr lang="cs-CZ" sz="2000" dirty="0"/>
              <a:t>AUTOR NEUVEDEN. </a:t>
            </a:r>
            <a:r>
              <a:rPr lang="cs-CZ" sz="2000" i="1" dirty="0"/>
              <a:t>GEOCACHING</a:t>
            </a:r>
            <a:r>
              <a:rPr lang="cs-CZ" sz="2000" dirty="0"/>
              <a:t> [online]. [cit. </a:t>
            </a:r>
            <a:r>
              <a:rPr lang="cs-CZ" sz="2000" dirty="0" smtClean="0"/>
              <a:t>9.12.2012]. </a:t>
            </a:r>
            <a:r>
              <a:rPr lang="cs-CZ" sz="2000" dirty="0"/>
              <a:t>Dostupný na WWW: http://img.geocaching.com/cache/large/a9daff17-76a1-4f93-a5f9-c7fc665b19d8.jpg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13082</TotalTime>
  <Words>257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Kulová zrcadla</vt:lpstr>
      <vt:lpstr>Kulová zrcadla (sférická)</vt:lpstr>
      <vt:lpstr>typy kulových zrcadel:</vt:lpstr>
      <vt:lpstr>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Učitel</cp:lastModifiedBy>
  <cp:revision>21</cp:revision>
  <dcterms:created xsi:type="dcterms:W3CDTF">2012-10-04T17:02:39Z</dcterms:created>
  <dcterms:modified xsi:type="dcterms:W3CDTF">2014-09-15T14:43:48Z</dcterms:modified>
</cp:coreProperties>
</file>