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yden.cz/rubriky/veda/planeta-zeme/vegetace-v-severnich-sirkach-je-diky-sklenikovemu-efektu-bujnejsi_263700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18653061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VY_12_INOVACE_121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Rostliny a živočichové v Evropě – Polární pás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Poznávání rostlin a živočichů v rozlišných podnebných pásmech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01.05.2013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29.05.2013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555246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r>
              <a:rPr lang="cs-CZ" b="1" i="1" dirty="0" smtClean="0"/>
              <a:t>ROSTLINY A ŽIVOČICHOVÉ V EVROPĚ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00B0F0"/>
                </a:solidFill>
              </a:rPr>
              <a:t>Oblast Severního ledového oceánu</a:t>
            </a:r>
            <a:br>
              <a:rPr lang="cs-CZ" b="1" dirty="0" smtClean="0">
                <a:solidFill>
                  <a:srgbClr val="00B0F0"/>
                </a:solidFill>
              </a:rPr>
            </a:br>
            <a:r>
              <a:rPr lang="cs-CZ" b="1" dirty="0" smtClean="0">
                <a:solidFill>
                  <a:srgbClr val="00B0F0"/>
                </a:solidFill>
              </a:rPr>
              <a:t>Polární pás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536504"/>
          </a:xfrm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endParaRPr lang="cs-CZ" sz="2400" dirty="0"/>
          </a:p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endParaRPr lang="cs-CZ" sz="2400" dirty="0"/>
          </a:p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endParaRPr lang="cs-CZ" sz="2400" dirty="0"/>
          </a:p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endParaRPr lang="cs-CZ" sz="2400" dirty="0"/>
          </a:p>
          <a:p>
            <a:pPr marL="0" indent="0" algn="ctr">
              <a:buNone/>
            </a:pPr>
            <a:r>
              <a:rPr lang="cs-CZ" sz="2400" dirty="0" smtClean="0"/>
              <a:t>Na zasněžených a zaledněných ostrovech v Severním ledovém oceánu rostou pouze 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mechy</a:t>
            </a:r>
            <a:r>
              <a:rPr lang="cs-CZ" sz="2400" dirty="0" smtClean="0"/>
              <a:t> a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lišejníky</a:t>
            </a:r>
            <a:r>
              <a:rPr lang="cs-CZ" sz="2400" dirty="0" smtClean="0"/>
              <a:t>.</a:t>
            </a:r>
            <a:endParaRPr lang="cs-CZ" sz="24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http://upload.wikimedia.org/wikipedia/commons/thumb/3/31/Arctic_circle.svg/260px-Arctic_circle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2071678"/>
            <a:ext cx="3000396" cy="3533778"/>
          </a:xfrm>
          <a:prstGeom prst="rect">
            <a:avLst/>
          </a:prstGeom>
          <a:noFill/>
        </p:spPr>
      </p:pic>
      <p:pic>
        <p:nvPicPr>
          <p:cNvPr id="4100" name="Picture 4" descr="http://upload.wikimedia.org/wikipedia/commons/thumb/9/9c/LocationPolarRegions.png/330px-LocationPolarRegion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2357430"/>
            <a:ext cx="4000528" cy="30718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742259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296144"/>
          </a:xfrm>
        </p:spPr>
        <p:txBody>
          <a:bodyPr>
            <a:normAutofit fontScale="90000"/>
          </a:bodyPr>
          <a:lstStyle/>
          <a:p>
            <a:r>
              <a:rPr lang="cs-CZ" b="1" i="1" dirty="0"/>
              <a:t>ROSTLINY A ŽIVOČICHOVÉ V EVROPĚ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>
                <a:solidFill>
                  <a:srgbClr val="00B0F0"/>
                </a:solidFill>
              </a:rPr>
              <a:t>Oblast Severního ledového </a:t>
            </a:r>
            <a:r>
              <a:rPr lang="cs-CZ" b="1" dirty="0" smtClean="0">
                <a:solidFill>
                  <a:srgbClr val="00B0F0"/>
                </a:solidFill>
              </a:rPr>
              <a:t>oceánu</a:t>
            </a:r>
            <a:br>
              <a:rPr lang="cs-CZ" b="1" dirty="0" smtClean="0">
                <a:solidFill>
                  <a:srgbClr val="00B0F0"/>
                </a:solidFill>
              </a:rPr>
            </a:br>
            <a:r>
              <a:rPr lang="cs-CZ" b="1" dirty="0" smtClean="0">
                <a:solidFill>
                  <a:srgbClr val="00B0F0"/>
                </a:solidFill>
              </a:rPr>
              <a:t>Polární pás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404" y="2060848"/>
            <a:ext cx="8568952" cy="468052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 smtClean="0"/>
              <a:t>Živočichové: tuleni, lední medvědi, mroži a mořští ptáci, kteří nacházejí potravu v oceánu</a:t>
            </a:r>
          </a:p>
          <a:p>
            <a:pPr marL="0" indent="0" algn="ctr">
              <a:buNone/>
            </a:pPr>
            <a:endParaRPr lang="cs-CZ" sz="2400" b="1" dirty="0"/>
          </a:p>
          <a:p>
            <a:pPr marL="0" indent="0" algn="ctr">
              <a:buNone/>
            </a:pPr>
            <a:endParaRPr lang="cs-CZ" sz="2400" b="1" dirty="0" smtClean="0"/>
          </a:p>
          <a:p>
            <a:pPr marL="0" indent="0" algn="ctr">
              <a:buNone/>
            </a:pPr>
            <a:endParaRPr lang="cs-CZ" sz="2400" b="1" dirty="0"/>
          </a:p>
          <a:p>
            <a:pPr marL="0" indent="0" algn="ctr">
              <a:buNone/>
            </a:pPr>
            <a:endParaRPr lang="cs-CZ" sz="2400" b="1" dirty="0" smtClean="0"/>
          </a:p>
          <a:p>
            <a:pPr marL="0" indent="0" algn="ctr">
              <a:buNone/>
            </a:pPr>
            <a:endParaRPr lang="cs-CZ" sz="2400" b="1" dirty="0"/>
          </a:p>
          <a:p>
            <a:pPr marL="0" indent="0" algn="ctr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3078" name="Picture 6" descr="http://upload.wikimedia.org/wikipedia/commons/thumb/e/ec/Polar_Bear_2004-11-15.jpg/1280px-Polar_Bear_2004-11-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3000372"/>
            <a:ext cx="3143272" cy="2786082"/>
          </a:xfrm>
          <a:prstGeom prst="rect">
            <a:avLst/>
          </a:prstGeom>
          <a:noFill/>
        </p:spPr>
      </p:pic>
      <p:pic>
        <p:nvPicPr>
          <p:cNvPr id="3080" name="Picture 8" descr="http://upload.wikimedia.org/wikipedia/commons/b/be/Pygoscelis_papu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3000372"/>
            <a:ext cx="2214578" cy="2786082"/>
          </a:xfrm>
          <a:prstGeom prst="rect">
            <a:avLst/>
          </a:prstGeom>
          <a:noFill/>
        </p:spPr>
      </p:pic>
      <p:pic>
        <p:nvPicPr>
          <p:cNvPr id="3082" name="Picture 10" descr="Samec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84" y="3000372"/>
            <a:ext cx="3000396" cy="27860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7546356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214446"/>
          </a:xfrm>
        </p:spPr>
        <p:txBody>
          <a:bodyPr>
            <a:noAutofit/>
          </a:bodyPr>
          <a:lstStyle/>
          <a:p>
            <a:r>
              <a:rPr lang="cs-CZ" sz="2800" b="1" i="1" dirty="0" smtClean="0"/>
              <a:t>ROSTLINY A ŽIVOČICHOVÉ V EVROPĚ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b="1" dirty="0" smtClean="0"/>
              <a:t>Oblast Severního ledového oceánu, Polární pás</a:t>
            </a:r>
            <a:r>
              <a:rPr lang="cs-CZ" sz="2800" b="1" dirty="0" smtClean="0">
                <a:solidFill>
                  <a:srgbClr val="FF0000"/>
                </a:solidFill>
              </a:rPr>
              <a:t/>
            </a:r>
            <a:br>
              <a:rPr lang="cs-CZ" sz="2800" b="1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</a:rPr>
              <a:t>Opakování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12592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457200" indent="-457200" algn="ctr">
              <a:buAutoNum type="arabicParenR"/>
            </a:pPr>
            <a:r>
              <a:rPr lang="cs-CZ" b="1" i="1" dirty="0" smtClean="0"/>
              <a:t>Kde se nachází </a:t>
            </a:r>
            <a:r>
              <a:rPr lang="cs-CZ" b="1" i="1" dirty="0" smtClean="0"/>
              <a:t>polární </a:t>
            </a:r>
            <a:r>
              <a:rPr lang="cs-CZ" b="1" i="1" dirty="0" smtClean="0"/>
              <a:t>pás?</a:t>
            </a:r>
          </a:p>
          <a:p>
            <a:pPr marL="457200" indent="-457200" algn="ctr">
              <a:buAutoNum type="arabicParenR"/>
            </a:pPr>
            <a:endParaRPr lang="cs-CZ" b="1" i="1" dirty="0" smtClean="0"/>
          </a:p>
          <a:p>
            <a:pPr marL="457200" indent="-457200" algn="ctr">
              <a:buAutoNum type="arabicParenR"/>
            </a:pPr>
            <a:r>
              <a:rPr lang="cs-CZ" b="1" i="1" dirty="0" smtClean="0"/>
              <a:t>Jaké rostliny zde rostou?</a:t>
            </a:r>
          </a:p>
          <a:p>
            <a:pPr marL="457200" indent="-457200" algn="ctr">
              <a:buAutoNum type="arabicParenR"/>
            </a:pPr>
            <a:endParaRPr lang="cs-CZ" b="1" i="1" dirty="0" smtClean="0"/>
          </a:p>
          <a:p>
            <a:pPr marL="457200" indent="-457200" algn="ctr">
              <a:buAutoNum type="arabicParenR"/>
            </a:pPr>
            <a:r>
              <a:rPr lang="cs-CZ" b="1" i="1" dirty="0" smtClean="0"/>
              <a:t>Vyjmenuj, kteří živočichové zde žijí</a:t>
            </a:r>
          </a:p>
          <a:p>
            <a:pPr marL="457200" indent="-457200" algn="ctr">
              <a:buAutoNum type="arabicParenR"/>
            </a:pPr>
            <a:endParaRPr lang="cs-CZ" b="1" i="1" dirty="0" smtClean="0"/>
          </a:p>
          <a:p>
            <a:pPr marL="457200" indent="-457200" algn="ctr">
              <a:buAutoNum type="arabicParenR"/>
            </a:pPr>
            <a:r>
              <a:rPr lang="cs-CZ" b="1" i="1" dirty="0" smtClean="0"/>
              <a:t>Co víš o životě ledního medvěda?</a:t>
            </a:r>
            <a:endParaRPr lang="cs-CZ" b="1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b="1" dirty="0" smtClean="0"/>
              <a:t>01.05.2013 - Obrazový </a:t>
            </a:r>
            <a:r>
              <a:rPr lang="cs-CZ" sz="1400" b="1" dirty="0"/>
              <a:t>a textový materiál dostupný na:</a:t>
            </a:r>
            <a:endParaRPr lang="cs-CZ" sz="1400" b="1" dirty="0" smtClean="0">
              <a:hlinkClick r:id="rId2"/>
            </a:endParaRPr>
          </a:p>
          <a:p>
            <a:pPr marL="0" indent="0">
              <a:buNone/>
            </a:pPr>
            <a:endParaRPr lang="cs-CZ" sz="1200" dirty="0" smtClean="0">
              <a:hlinkClick r:id="rId2"/>
            </a:endParaRPr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http://cs.wikipedia.org/wiki/Pol%C3%A1rn%C3%AD_oblast#mediaviewer/File:Arctic_circle.svg</a:t>
            </a:r>
          </a:p>
          <a:p>
            <a:pPr marL="0" indent="0">
              <a:buNone/>
            </a:pPr>
            <a:endParaRPr lang="cs-CZ" sz="1200" dirty="0" smtClean="0">
              <a:hlinkClick r:id="rId2"/>
            </a:endParaRPr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http://cs.wikipedia.org/wiki/Pol%C3%A1rn%C3%AD_oblast#mediaviewer/File:LocationPolarRegions.png</a:t>
            </a:r>
          </a:p>
          <a:p>
            <a:pPr marL="0" indent="0">
              <a:buNone/>
            </a:pPr>
            <a:endParaRPr lang="cs-CZ" sz="1200" dirty="0" smtClean="0">
              <a:hlinkClick r:id="rId2"/>
            </a:endParaRPr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http://cs.wikipedia.org/wiki/Pol%C3%A1rn%C3%AD_oblast#mediaviewer/File:Polar_Bear_2004-11-15.jpg</a:t>
            </a:r>
          </a:p>
          <a:p>
            <a:pPr marL="0" indent="0">
              <a:buNone/>
            </a:pPr>
            <a:endParaRPr lang="cs-CZ" sz="1200" dirty="0" smtClean="0">
              <a:hlinkClick r:id="rId2"/>
            </a:endParaRPr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http://cs.wikipedia.org/wiki/Pol%C3%A1rn%C3%AD_oblast#mediaviewer/File:Pygoscelis_papua.jpg</a:t>
            </a:r>
          </a:p>
          <a:p>
            <a:pPr marL="0" indent="0">
              <a:buNone/>
            </a:pPr>
            <a:endParaRPr lang="cs-CZ" sz="1200" dirty="0" smtClean="0">
              <a:hlinkClick r:id="rId2"/>
            </a:endParaRPr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http://cs.wikipedia.org/wiki/Mro%C5%BE_ledn%C3%AD#mediaviewer/File:Noaa-walrus22.jpg</a:t>
            </a:r>
          </a:p>
          <a:p>
            <a:pPr marL="0" indent="0">
              <a:buNone/>
            </a:pPr>
            <a:endParaRPr lang="cs-CZ" sz="1200" dirty="0" smtClean="0">
              <a:hlinkClick r:id="rId2"/>
            </a:endParaRPr>
          </a:p>
          <a:p>
            <a:pPr marL="0" indent="0">
              <a:buNone/>
            </a:pPr>
            <a:endParaRPr lang="cs-CZ" sz="1200" dirty="0">
              <a:hlinkClick r:id="rId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37958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190</Words>
  <Application>Microsoft Office PowerPoint</Application>
  <PresentationFormat>Předvádění na obrazovce (4:3)</PresentationFormat>
  <Paragraphs>69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ROSTLINY A ŽIVOČICHOVÉ V EVROPĚ Oblast Severního ledového oceánu Polární pás</vt:lpstr>
      <vt:lpstr>ROSTLINY A ŽIVOČICHOVÉ V EVROPĚ Oblast Severního ledového oceánu Polární pás</vt:lpstr>
      <vt:lpstr>ROSTLINY A ŽIVOČICHOVÉ V EVROPĚ Oblast Severního ledového oceánu, Polární pás 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Dum</cp:lastModifiedBy>
  <cp:revision>11</cp:revision>
  <dcterms:created xsi:type="dcterms:W3CDTF">2014-01-05T20:40:32Z</dcterms:created>
  <dcterms:modified xsi:type="dcterms:W3CDTF">2014-09-16T10:39:20Z</dcterms:modified>
</cp:coreProperties>
</file>