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7ECB87-402B-4400-AF6D-F178BB0EE45F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3727E-BECF-45D1-B193-5675B7ADCF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13727E-BECF-45D1-B193-5675B7ADCFF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url?sa=i&amp;rct=j&amp;q=&amp;esrc=s&amp;source=images&amp;cd=&amp;cad=rja&amp;docid=QjYYPCy_w1606M&amp;tbnid=bKnAEcQYoIjJKM:&amp;ved=0CAQQjB0&amp;url=http://bio-zeme.wz.cz/10.html&amp;ei=qM7JUs-5MoqWswblhYHQAQ&amp;bvm=bv.58187178,d.Yms&amp;psig=AFQjCNHxlh5x8CSX3KLiM6NoSOQthP-seQ&amp;ust=138904373379510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97187904"/>
              </p:ext>
            </p:extLst>
          </p:nvPr>
        </p:nvGraphicFramePr>
        <p:xfrm>
          <a:off x="539552" y="1691774"/>
          <a:ext cx="8064896" cy="489265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VY_12_INOVACE_123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Vlastivěda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Rostliny a živočichové v Evropě – Subtropické lesy a křoviny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Seznámení s oblastí mezi mírným a tropickým pásmem, subtropické rostliny a živočichové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20.05.2013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10.06.2013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4323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Autofit/>
          </a:bodyPr>
          <a:lstStyle/>
          <a:p>
            <a:r>
              <a:rPr lang="cs-CZ" sz="3200" b="1" i="1" dirty="0"/>
              <a:t>ROSTLINY A ŽIVOČICHOVÉ V EVROPĚ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b="1" dirty="0" smtClean="0">
                <a:solidFill>
                  <a:srgbClr val="FFC000"/>
                </a:solidFill>
              </a:rPr>
              <a:t>Subtropické lesy a křoviny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91264" cy="5472698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dirty="0" smtClean="0"/>
          </a:p>
          <a:p>
            <a:pPr marL="0" indent="0" algn="just">
              <a:buNone/>
            </a:pPr>
            <a:endParaRPr lang="cs-CZ" sz="2400" b="1" dirty="0" smtClean="0"/>
          </a:p>
          <a:p>
            <a:pPr marL="0" indent="0" algn="just">
              <a:buNone/>
            </a:pPr>
            <a:r>
              <a:rPr lang="cs-CZ" sz="2400" b="1" dirty="0" smtClean="0"/>
              <a:t>Tato oblast se rozkládá v jižní Evropě </a:t>
            </a:r>
          </a:p>
          <a:p>
            <a:pPr marL="0" indent="0" algn="just">
              <a:buNone/>
            </a:pPr>
            <a:r>
              <a:rPr lang="cs-CZ" sz="2400" b="1" dirty="0" smtClean="0"/>
              <a:t>u pobřeží Středozemního moře. </a:t>
            </a:r>
          </a:p>
          <a:p>
            <a:pPr marL="0" indent="0" algn="just">
              <a:buNone/>
            </a:pPr>
            <a:r>
              <a:rPr lang="cs-CZ" sz="2400" b="1" dirty="0" smtClean="0"/>
              <a:t>Rostou zde stále zelené listnaté lesy</a:t>
            </a:r>
            <a:r>
              <a:rPr lang="cs-CZ" b="1" dirty="0" smtClean="0"/>
              <a:t>. </a:t>
            </a:r>
            <a:endParaRPr lang="cs-CZ" b="1" dirty="0"/>
          </a:p>
        </p:txBody>
      </p:sp>
      <p:pic>
        <p:nvPicPr>
          <p:cNvPr id="4098" name="Picture 2" descr="http://upload.wikimedia.org/wikipedia/commons/2/2a/Subtropic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357298"/>
            <a:ext cx="7651744" cy="271464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4100" name="Picture 4" descr="http://upload.wikimedia.org/wikipedia/commons/thumb/e/e1/Ba%C4%8Dina2.jpg/220px-Ba%C4%8Dina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4143380"/>
            <a:ext cx="3071834" cy="2571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32772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r>
              <a:rPr lang="cs-CZ" sz="2400" b="1" i="1" dirty="0"/>
              <a:t>ROSTLINY A ŽIVOČICHOVÉ V EVROPĚ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b="1" dirty="0">
                <a:solidFill>
                  <a:srgbClr val="FFC000"/>
                </a:solidFill>
              </a:rPr>
              <a:t>Subtropické lesy a křoviny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Rostliny subtropického pásu: Pěstují se zde pomeranče, citrony, fíky a olivy.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600"/>
              </a:spcBef>
              <a:buNone/>
            </a:pPr>
            <a:r>
              <a:rPr lang="cs-CZ" sz="2000" b="1" dirty="0" smtClean="0"/>
              <a:t>Živočichové: ještěrky, hadi, pavouci, sarančata.</a:t>
            </a:r>
          </a:p>
          <a:p>
            <a:pPr marL="0" indent="0">
              <a:spcBef>
                <a:spcPts val="600"/>
              </a:spcBef>
              <a:buNone/>
            </a:pPr>
            <a:endParaRPr lang="cs-CZ" sz="2000" b="1" dirty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spcBef>
                <a:spcPts val="600"/>
              </a:spcBef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</p:txBody>
      </p:sp>
      <p:pic>
        <p:nvPicPr>
          <p:cNvPr id="3075" name="Picture 3" descr="C:\Users\Práce\AppData\Local\Microsoft\Windows\Temporary Internet Files\Content.IE5\DERK6MLM\MP90038787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1357298"/>
            <a:ext cx="2857520" cy="2571768"/>
          </a:xfrm>
          <a:prstGeom prst="rect">
            <a:avLst/>
          </a:prstGeom>
          <a:noFill/>
        </p:spPr>
      </p:pic>
      <p:pic>
        <p:nvPicPr>
          <p:cNvPr id="3077" name="Picture 5" descr="C:\Users\Práce\AppData\Local\Microsoft\Windows\Temporary Internet Files\Content.IE5\DERK6MLM\MC9003470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0430" y="1571612"/>
            <a:ext cx="2143140" cy="2175932"/>
          </a:xfrm>
          <a:prstGeom prst="rect">
            <a:avLst/>
          </a:prstGeom>
          <a:noFill/>
        </p:spPr>
      </p:pic>
      <p:pic>
        <p:nvPicPr>
          <p:cNvPr id="3078" name="Picture 6" descr="C:\Users\Práce\AppData\Local\Microsoft\Windows\Temporary Internet Files\Content.IE5\DERK6MLM\MP90042311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500174"/>
            <a:ext cx="2313902" cy="2428892"/>
          </a:xfrm>
          <a:prstGeom prst="rect">
            <a:avLst/>
          </a:prstGeom>
          <a:noFill/>
        </p:spPr>
      </p:pic>
      <p:pic>
        <p:nvPicPr>
          <p:cNvPr id="3080" name="Picture 8" descr="C:\Users\Práce\AppData\Local\Microsoft\Windows\Temporary Internet Files\Content.IE5\O03OC5DG\MP90043065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4357694"/>
            <a:ext cx="2428892" cy="2286016"/>
          </a:xfrm>
          <a:prstGeom prst="rect">
            <a:avLst/>
          </a:prstGeom>
          <a:noFill/>
        </p:spPr>
      </p:pic>
      <p:pic>
        <p:nvPicPr>
          <p:cNvPr id="3082" name="Picture 10" descr="C:\Users\Práce\AppData\Local\Microsoft\Windows\Temporary Internet Files\Content.IE5\HXOYRACJ\MP9004015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00364" y="4429132"/>
            <a:ext cx="2786082" cy="2171316"/>
          </a:xfrm>
          <a:prstGeom prst="rect">
            <a:avLst/>
          </a:prstGeom>
          <a:noFill/>
        </p:spPr>
      </p:pic>
      <p:pic>
        <p:nvPicPr>
          <p:cNvPr id="3083" name="Picture 11" descr="C:\Users\Práce\AppData\Local\Microsoft\Windows\Temporary Internet Files\Content.IE5\O03OC5DG\MP90025557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57884" y="4429132"/>
            <a:ext cx="2786082" cy="21431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797097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8229600" cy="1143008"/>
          </a:xfrm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ROSTLINY A ŽIVOČICHOVÉ V EVROPĚ</a:t>
            </a:r>
            <a:r>
              <a:rPr lang="cs-CZ" sz="2800" dirty="0" smtClean="0">
                <a:solidFill>
                  <a:srgbClr val="FF0000"/>
                </a:solidFill>
              </a:rPr>
              <a:t/>
            </a:r>
            <a:br>
              <a:rPr lang="cs-CZ" sz="2800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Subtropické lesy a křoviny</a:t>
            </a:r>
            <a:br>
              <a:rPr lang="cs-CZ" sz="2800" b="1" dirty="0" smtClean="0">
                <a:solidFill>
                  <a:srgbClr val="FF000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Opakování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  <a:ln>
            <a:solidFill>
              <a:schemeClr val="tx1"/>
            </a:solidFill>
          </a:ln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 smtClean="0"/>
          </a:p>
          <a:p>
            <a:pPr marL="457200" indent="-457200" algn="just">
              <a:buAutoNum type="arabicParenR"/>
            </a:pPr>
            <a:r>
              <a:rPr lang="cs-CZ" sz="3000" b="1" dirty="0" smtClean="0"/>
              <a:t>Kde se nachází (rozkládá) oblast Subtropických lesů a    křovin?</a:t>
            </a:r>
          </a:p>
          <a:p>
            <a:pPr marL="457200" indent="-457200" algn="just">
              <a:buAutoNum type="arabicParenR"/>
            </a:pPr>
            <a:endParaRPr lang="cs-CZ" sz="3000" b="1" dirty="0" smtClean="0"/>
          </a:p>
          <a:p>
            <a:pPr marL="457200" indent="-457200" algn="just">
              <a:buAutoNum type="arabicParenR" startAt="2"/>
            </a:pPr>
            <a:r>
              <a:rPr lang="cs-CZ" sz="3000" b="1" dirty="0" smtClean="0"/>
              <a:t>Víš, jak vypadají zimy v subtropické oblasti?</a:t>
            </a:r>
          </a:p>
          <a:p>
            <a:pPr marL="457200" indent="-457200" algn="just">
              <a:buNone/>
            </a:pPr>
            <a:endParaRPr lang="cs-CZ" sz="3000" b="1" dirty="0" smtClean="0"/>
          </a:p>
          <a:p>
            <a:pPr marL="457200" indent="-457200" algn="just">
              <a:buNone/>
            </a:pPr>
            <a:r>
              <a:rPr lang="cs-CZ" sz="3000" b="1" dirty="0" smtClean="0"/>
              <a:t>3)	Vyjmenuj rostliny </a:t>
            </a:r>
            <a:r>
              <a:rPr lang="cs-CZ" sz="3000" b="1" smtClean="0"/>
              <a:t>subtropického pásma</a:t>
            </a:r>
            <a:endParaRPr lang="cs-CZ" sz="3000" b="1" dirty="0" smtClean="0"/>
          </a:p>
          <a:p>
            <a:pPr marL="457200" indent="-457200">
              <a:buAutoNum type="arabicParenR" startAt="2"/>
            </a:pPr>
            <a:endParaRPr lang="cs-CZ" sz="2400" b="1" dirty="0" smtClean="0"/>
          </a:p>
          <a:p>
            <a:pPr marL="457200" indent="-457200">
              <a:buAutoNum type="arabicParenR" startAt="2"/>
            </a:pPr>
            <a:endParaRPr lang="cs-CZ" sz="2400" b="1" dirty="0" smtClean="0"/>
          </a:p>
          <a:p>
            <a:pPr>
              <a:buNone/>
            </a:pPr>
            <a:r>
              <a:rPr lang="cs-CZ" sz="2400" dirty="0" smtClean="0"/>
              <a:t>	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b="1" dirty="0" smtClean="0"/>
              <a:t>20.05.2013 - Obrazový </a:t>
            </a:r>
            <a:r>
              <a:rPr lang="cs-CZ" sz="1600" b="1" dirty="0"/>
              <a:t>a textový materiál dostupný </a:t>
            </a:r>
            <a:r>
              <a:rPr lang="cs-CZ" sz="1600" b="1" dirty="0" smtClean="0"/>
              <a:t>na:</a:t>
            </a:r>
          </a:p>
          <a:p>
            <a:pPr marL="0" indent="0">
              <a:buNone/>
            </a:pPr>
            <a:endParaRPr lang="cs-CZ" sz="16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http://cs.wikipedia.org/wiki/Subtropick%C3%BD_podnebn%C3%BD_p%C3%A1s#mediaviewer/File:Subtropical.png</a:t>
            </a:r>
          </a:p>
          <a:p>
            <a:pPr marL="0" indent="0">
              <a:buNone/>
            </a:pPr>
            <a:endParaRPr lang="cs-CZ" sz="1200" b="1" dirty="0" smtClean="0">
              <a:hlinkClick r:id="rId2"/>
            </a:endParaRPr>
          </a:p>
          <a:p>
            <a:pPr marL="0" indent="0">
              <a:buNone/>
            </a:pPr>
            <a:r>
              <a:rPr lang="cs-CZ" sz="1200" dirty="0" smtClean="0">
                <a:hlinkClick r:id="rId2"/>
              </a:rPr>
              <a:t>http://cs.wikipedia.org/wiki/Subtropick%C3%BD_podnebn%C3%BD_p%C3%A1s#mediaviewer/File:Ba%C4%8Dina2.jpg</a:t>
            </a:r>
          </a:p>
          <a:p>
            <a:pPr marL="0" indent="0">
              <a:buNone/>
            </a:pPr>
            <a:endParaRPr lang="cs-CZ" sz="1200" dirty="0" smtClean="0">
              <a:hlinkClick r:id="rId2"/>
            </a:endParaRPr>
          </a:p>
          <a:p>
            <a:pPr marL="0" indent="0">
              <a:buNone/>
            </a:pPr>
            <a:r>
              <a:rPr lang="cs-CZ" sz="1600" b="1" dirty="0" smtClean="0"/>
              <a:t>Další obrazový materiál dostupný na:</a:t>
            </a:r>
            <a:endParaRPr lang="cs-CZ" sz="1600" b="1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r>
              <a:rPr lang="cs-CZ" sz="1600" dirty="0" smtClean="0"/>
              <a:t>Klipart  - www.office.</a:t>
            </a:r>
            <a:r>
              <a:rPr lang="cs-CZ" sz="1600" smtClean="0"/>
              <a:t>microsoft.com</a:t>
            </a: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1104568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211</Words>
  <Application>Microsoft Office PowerPoint</Application>
  <PresentationFormat>Předvádění na obrazovce (4:3)</PresentationFormat>
  <Paragraphs>73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ROSTLINY A ŽIVOČICHOVÉ V EVROPĚ Subtropické lesy a křoviny</vt:lpstr>
      <vt:lpstr>ROSTLINY A ŽIVOČICHOVÉ V EVROPĚ Subtropické lesy a křoviny</vt:lpstr>
      <vt:lpstr>ROSTLINY A ŽIVOČICHOVÉ V EVROPĚ Subtropické lesy a křoviny Opakování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Práce</cp:lastModifiedBy>
  <cp:revision>12</cp:revision>
  <dcterms:created xsi:type="dcterms:W3CDTF">2014-01-05T21:16:49Z</dcterms:created>
  <dcterms:modified xsi:type="dcterms:W3CDTF">2014-09-16T06:46:38Z</dcterms:modified>
</cp:coreProperties>
</file>