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0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12784673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VY_12_INOVACE_125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Požární</a:t>
                      </a:r>
                      <a:r>
                        <a:rPr lang="cs-CZ" sz="1400" baseline="0" dirty="0" smtClean="0"/>
                        <a:t> ochrana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Znalost hořlavých</a:t>
                      </a:r>
                      <a:r>
                        <a:rPr lang="cs-CZ" sz="1400" baseline="0" dirty="0" smtClean="0"/>
                        <a:t> látek a vhodných </a:t>
                      </a:r>
                      <a:r>
                        <a:rPr lang="cs-CZ" sz="1400" baseline="0" smtClean="0"/>
                        <a:t>hasících prostředků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21.05.2013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Požární ochrana – co se čím hasí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472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i="1" u="sng" dirty="0" smtClean="0"/>
          </a:p>
          <a:p>
            <a:pPr marL="0" indent="0">
              <a:buNone/>
            </a:pPr>
            <a:r>
              <a:rPr lang="cs-CZ" sz="2800" b="1" i="1" u="sng" dirty="0" smtClean="0"/>
              <a:t>Hasící látky: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Voda (vodní hasící přístroj)	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Tlumice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Písek, škvára, hlína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Sněhový hasící přístroj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Pěnový hasící přístroj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Práškový hasící přístroj</a:t>
            </a:r>
          </a:p>
        </p:txBody>
      </p:sp>
      <p:pic>
        <p:nvPicPr>
          <p:cNvPr id="4" name="Picture 2" descr="C:\Users\Práce\AppData\Local\Microsoft\Windows\Temporary Internet Files\Content.IE5\5AFCTFSB\MP9004026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1500174"/>
            <a:ext cx="2928958" cy="47863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21216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hořlavé látky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2000" b="1" dirty="0" smtClean="0"/>
              <a:t>Benzín, nafta, olej</a:t>
            </a:r>
          </a:p>
          <a:p>
            <a:pPr marL="514350" indent="-514350">
              <a:buAutoNum type="alphaUcParenR"/>
            </a:pPr>
            <a:r>
              <a:rPr lang="cs-CZ" sz="2000" b="1" dirty="0" smtClean="0"/>
              <a:t>Elektrický rozvaděč pod proudem</a:t>
            </a:r>
          </a:p>
          <a:p>
            <a:pPr marL="514350" indent="-514350">
              <a:buAutoNum type="alphaUcParenR"/>
            </a:pPr>
            <a:r>
              <a:rPr lang="cs-CZ" sz="2000" b="1" dirty="0" smtClean="0"/>
              <a:t>Knihy (papír), archivy</a:t>
            </a:r>
          </a:p>
          <a:p>
            <a:pPr marL="514350" indent="-514350">
              <a:buAutoNum type="alphaUcParenR"/>
            </a:pPr>
            <a:r>
              <a:rPr lang="cs-CZ" sz="2000" b="1" dirty="0" smtClean="0"/>
              <a:t>Sypké látky, volně uložené hobliny</a:t>
            </a:r>
          </a:p>
          <a:p>
            <a:pPr marL="514350" indent="-514350">
              <a:buAutoNum type="alphaUcParenR"/>
            </a:pPr>
            <a:r>
              <a:rPr lang="cs-CZ" sz="2000" b="1" dirty="0" smtClean="0"/>
              <a:t>Jemná mechanika, elektronika (počítače)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253396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http://upload.wikimedia.org/wikipedia/commons/c/c6/F_inflammab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3714752"/>
            <a:ext cx="2286016" cy="2786082"/>
          </a:xfrm>
          <a:prstGeom prst="rect">
            <a:avLst/>
          </a:prstGeom>
          <a:noFill/>
        </p:spPr>
      </p:pic>
      <p:pic>
        <p:nvPicPr>
          <p:cNvPr id="5124" name="Picture 4" descr="C:\Users\Práce\AppData\Local\Microsoft\Windows\Temporary Internet Files\Content.IE5\O03OC5DG\MP9004003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3714752"/>
            <a:ext cx="3329936" cy="2786082"/>
          </a:xfrm>
          <a:prstGeom prst="rect">
            <a:avLst/>
          </a:prstGeom>
          <a:noFill/>
        </p:spPr>
      </p:pic>
      <p:pic>
        <p:nvPicPr>
          <p:cNvPr id="5125" name="Picture 5" descr="C:\Users\Práce\AppData\Local\Microsoft\Windows\Temporary Internet Files\Content.IE5\O03OC5DG\MC90001840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1285860"/>
            <a:ext cx="2286016" cy="22860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64970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232151928"/>
              </p:ext>
            </p:extLst>
          </p:nvPr>
        </p:nvGraphicFramePr>
        <p:xfrm>
          <a:off x="107950" y="333373"/>
          <a:ext cx="8928099" cy="62267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76033"/>
                <a:gridCol w="2976033"/>
                <a:gridCol w="2976033"/>
              </a:tblGrid>
              <a:tr h="103199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Hořlavé látky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Vhodné</a:t>
                      </a:r>
                      <a:r>
                        <a:rPr lang="cs-CZ" sz="3200" baseline="0" dirty="0" smtClean="0"/>
                        <a:t> hasící prostředky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Nevhodné hasící prostředky</a:t>
                      </a:r>
                      <a:endParaRPr lang="cs-CZ" sz="3200" dirty="0"/>
                    </a:p>
                  </a:txBody>
                  <a:tcPr/>
                </a:tc>
              </a:tr>
              <a:tr h="1031995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Benzín, nafta, olej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Pěna,</a:t>
                      </a:r>
                      <a:r>
                        <a:rPr lang="cs-CZ" sz="2000" b="1" baseline="0" dirty="0" smtClean="0"/>
                        <a:t> prášek </a:t>
                      </a:r>
                    </a:p>
                    <a:p>
                      <a:pPr algn="ctr"/>
                      <a:r>
                        <a:rPr lang="cs-CZ" sz="2000" b="1" baseline="0" dirty="0" smtClean="0"/>
                        <a:t>(pěnový, práškový hasící přístroj)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Voda</a:t>
                      </a:r>
                      <a:r>
                        <a:rPr lang="cs-CZ" sz="2000" b="1" baseline="0" dirty="0" smtClean="0"/>
                        <a:t> (vodní hasící přístroj), Tlumice</a:t>
                      </a:r>
                      <a:endParaRPr lang="cs-CZ" sz="2000" b="1" dirty="0"/>
                    </a:p>
                  </a:txBody>
                  <a:tcPr/>
                </a:tc>
              </a:tr>
              <a:tr h="103199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Elektrický rozvaděč pod proudem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Sněhový,</a:t>
                      </a:r>
                      <a:r>
                        <a:rPr lang="cs-CZ" sz="2000" b="1" baseline="0" dirty="0" smtClean="0"/>
                        <a:t> práškový hasící přístroj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Voda, pěna (vodní,</a:t>
                      </a:r>
                      <a:r>
                        <a:rPr lang="cs-CZ" sz="2000" b="1" baseline="0" dirty="0" smtClean="0"/>
                        <a:t> pěnový hasící přístroj)</a:t>
                      </a:r>
                      <a:endParaRPr lang="cs-CZ" sz="2000" b="1" dirty="0"/>
                    </a:p>
                  </a:txBody>
                  <a:tcPr/>
                </a:tc>
              </a:tr>
              <a:tr h="1031995"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Knihy (papír), archivy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Práškový hasící přístroj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Sněhový hasící přístroj, Tlumice</a:t>
                      </a:r>
                      <a:endParaRPr lang="cs-CZ" sz="2000" b="1" dirty="0"/>
                    </a:p>
                  </a:txBody>
                  <a:tcPr/>
                </a:tc>
              </a:tr>
              <a:tr h="103199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Sypké látky, volně uložené hobliny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Voda, písek, škvára,</a:t>
                      </a:r>
                      <a:r>
                        <a:rPr lang="cs-CZ" sz="2000" b="1" baseline="0" dirty="0" smtClean="0"/>
                        <a:t> hlína, pěna (vodní, pěnový hasící přístroj)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Sněhový, práškový hasící přístroj</a:t>
                      </a:r>
                      <a:endParaRPr lang="cs-CZ" sz="2000" b="1" dirty="0"/>
                    </a:p>
                  </a:txBody>
                  <a:tcPr/>
                </a:tc>
              </a:tr>
              <a:tr h="103199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Jemná mechanika, elektronika</a:t>
                      </a:r>
                      <a:r>
                        <a:rPr lang="cs-CZ" sz="2000" b="1" baseline="0" dirty="0" smtClean="0"/>
                        <a:t> (počítače)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Sněhový</a:t>
                      </a:r>
                      <a:r>
                        <a:rPr lang="cs-CZ" sz="2000" b="1" baseline="0" dirty="0" smtClean="0"/>
                        <a:t> hasící přístroj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Voda, písek, škvára, hlína, pěna (hasící přístroje těchto druhů)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9092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Požární ochrana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arenR"/>
            </a:pPr>
            <a:r>
              <a:rPr lang="cs-CZ" sz="2800" b="1" dirty="0" smtClean="0"/>
              <a:t>Víš, které telefonní číslo máš volat v případě požáru?</a:t>
            </a:r>
          </a:p>
          <a:p>
            <a:pPr marL="457200" indent="-457200">
              <a:buAutoNum type="arabicParenR"/>
            </a:pPr>
            <a:endParaRPr lang="cs-CZ" sz="2800" b="1" dirty="0" smtClean="0"/>
          </a:p>
          <a:p>
            <a:pPr marL="457200" indent="-457200">
              <a:buAutoNum type="arabicParenR"/>
            </a:pPr>
            <a:r>
              <a:rPr lang="cs-CZ" sz="2800" b="1" dirty="0" smtClean="0"/>
              <a:t>Vyjmenuj hasící látky, které znáš</a:t>
            </a:r>
          </a:p>
          <a:p>
            <a:pPr marL="457200" indent="-457200">
              <a:buAutoNum type="arabicParenR"/>
            </a:pPr>
            <a:endParaRPr lang="cs-CZ" sz="2800" b="1" dirty="0" smtClean="0"/>
          </a:p>
          <a:p>
            <a:pPr marL="457200" indent="-457200">
              <a:buAutoNum type="arabicParenR"/>
            </a:pPr>
            <a:r>
              <a:rPr lang="cs-CZ" sz="2800" b="1" dirty="0" smtClean="0"/>
              <a:t>Uveď, se kterými hořlavými látkami se můžeš dostat ve škole </a:t>
            </a:r>
            <a:r>
              <a:rPr lang="cs-CZ" sz="2800" b="1" smtClean="0"/>
              <a:t>do kontaktu</a:t>
            </a:r>
            <a:endParaRPr lang="cs-CZ" sz="2800" b="1" dirty="0" smtClean="0"/>
          </a:p>
          <a:p>
            <a:pPr marL="457200" indent="-457200">
              <a:buAutoNum type="arabicParenR"/>
            </a:pPr>
            <a:endParaRPr lang="cs-CZ" sz="2800" b="1" dirty="0" smtClean="0"/>
          </a:p>
          <a:p>
            <a:pPr marL="457200" indent="-457200">
              <a:buAutoNum type="arabicParenR"/>
            </a:pPr>
            <a:r>
              <a:rPr lang="cs-CZ" sz="2800" b="1" dirty="0" smtClean="0"/>
              <a:t>Přiřaď k hořlavé látce vhodný hasící prostředek:</a:t>
            </a:r>
          </a:p>
          <a:p>
            <a:pPr marL="457200" indent="-457200">
              <a:buNone/>
            </a:pPr>
            <a:r>
              <a:rPr lang="cs-CZ" sz="2800" b="1" dirty="0" smtClean="0"/>
              <a:t>	papír			pěnový hasící přístroj</a:t>
            </a:r>
          </a:p>
          <a:p>
            <a:pPr marL="457200" indent="-457200">
              <a:buNone/>
            </a:pPr>
            <a:r>
              <a:rPr lang="cs-CZ" sz="2800" b="1" dirty="0" smtClean="0"/>
              <a:t>	počítač			sněhový hasící přístroj</a:t>
            </a:r>
          </a:p>
          <a:p>
            <a:pPr marL="457200" indent="-457200">
              <a:buNone/>
            </a:pPr>
            <a:r>
              <a:rPr lang="cs-CZ" sz="2800" b="1" dirty="0" smtClean="0"/>
              <a:t>	elektrický rozvaděč	práškový hasící přístroj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Citace: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i="1" dirty="0" smtClean="0"/>
              <a:t>01.05.2013 - Obrazový </a:t>
            </a:r>
            <a:r>
              <a:rPr lang="cs-CZ" sz="1800" b="1" i="1" dirty="0"/>
              <a:t>a textový materiál dostupný na</a:t>
            </a:r>
            <a:r>
              <a:rPr lang="cs-CZ" sz="1800" b="1" i="1" dirty="0" smtClean="0"/>
              <a:t>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http://cs.wikipedia.org/wiki/Ho%C5%99en%C3%AD#mediaviewer/File:Et_baal.jpg</a:t>
            </a:r>
          </a:p>
          <a:p>
            <a:pPr marL="0" indent="0">
              <a:buNone/>
            </a:pPr>
            <a:r>
              <a:rPr lang="cs-CZ" sz="2000" dirty="0" smtClean="0"/>
              <a:t>http://cs.wikipedia.org/wiki/Ho%C5%99lavina#mediaviewer/File:F_inflammable.png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/>
              <a:t>Další obrazové zdroje dostupné na:</a:t>
            </a:r>
          </a:p>
          <a:p>
            <a:pPr marL="0" indent="0">
              <a:buNone/>
            </a:pPr>
            <a:r>
              <a:rPr lang="cs-CZ" sz="2000" dirty="0" smtClean="0"/>
              <a:t>Klipart  -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5551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315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Požární ochrana – co se čím hasí</vt:lpstr>
      <vt:lpstr>Nejznámější hořlavé látky</vt:lpstr>
      <vt:lpstr>Snímek 4</vt:lpstr>
      <vt:lpstr>Požární ochrana - test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Práce</cp:lastModifiedBy>
  <cp:revision>23</cp:revision>
  <dcterms:created xsi:type="dcterms:W3CDTF">2013-01-05T11:00:28Z</dcterms:created>
  <dcterms:modified xsi:type="dcterms:W3CDTF">2014-09-16T06:48:36Z</dcterms:modified>
</cp:coreProperties>
</file>