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3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D39793-28FC-40F2-928B-493031473CC5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C2DF6-983B-4711-AA69-3E23694D7D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7727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2DF6-983B-4711-AA69-3E23694D7DB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7127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74577374"/>
              </p:ext>
            </p:extLst>
          </p:nvPr>
        </p:nvGraphicFramePr>
        <p:xfrm>
          <a:off x="539552" y="1691774"/>
          <a:ext cx="8064896" cy="467929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92265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VY_12_INOVACE_134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Prvouka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Bezpečně na cestě do školy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Poznávání důležitých dopravních značek  a barev semaforu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28.08.2013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16.09.2013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7757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Bezpečně na cestě do školy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Sborovna\AppData\Local\Microsoft\Windows\Temporary Internet Files\Content.IE5\35UO3SCO\MC900432029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82688"/>
            <a:ext cx="18278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borovna\AppData\Local\Microsoft\Windows\Temporary Internet Files\Content.IE5\BQ66JMT9\MC9001574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4650" y="1382688"/>
            <a:ext cx="1555394" cy="181508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88964" y="3464054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Vybarvi semafor pro chodce</a:t>
            </a:r>
            <a:endParaRPr lang="cs-CZ" sz="2800" b="1" dirty="0"/>
          </a:p>
        </p:txBody>
      </p:sp>
      <p:pic>
        <p:nvPicPr>
          <p:cNvPr id="1029" name="Picture 5" descr="C:\Users\Sborovna\AppData\Local\Microsoft\Windows\Temporary Internet Files\Content.IE5\35UO3SCO\MP90042269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3688" y="1397076"/>
            <a:ext cx="1520642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G:\dum 2014 - obrázky\IMG_115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3672" y="4105474"/>
            <a:ext cx="1808675" cy="241987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upload.wikimedia.org/wikipedia/commons/thumb/3/36/Zelen%C3%BD_pan%C3%A1%C4%8Dek_2.jpg/220px-Zelen%C3%BD_pan%C3%A1%C4%8Dek_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4071942"/>
            <a:ext cx="2095500" cy="24288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14045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Bezpečně na cestě do školy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/>
              <a:t>Vybarvi semafor pro řidiče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2050" name="Picture 2" descr="C:\Users\Sborovna\AppData\Local\Microsoft\Windows\Temporary Internet Files\Content.IE5\BQ66JMT9\MC900432651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2856"/>
            <a:ext cx="3600400" cy="389736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um 2014 - obrázky\IMG_11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1092" y="2132856"/>
            <a:ext cx="3744416" cy="389736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7982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Bezpečně na cestě do školy - otázky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 algn="just">
              <a:buAutoNum type="arabicParenR"/>
            </a:pPr>
            <a:endParaRPr lang="cs-CZ" sz="2400" b="1" i="1" dirty="0" smtClean="0"/>
          </a:p>
          <a:p>
            <a:pPr marL="457200" indent="-457200" algn="just">
              <a:buAutoNum type="arabicParenR"/>
            </a:pPr>
            <a:r>
              <a:rPr lang="cs-CZ" sz="2400" b="1" i="1" dirty="0" smtClean="0"/>
              <a:t>Jaké barvy mohou svítit na semaforu pro chodce a pro řidiče?</a:t>
            </a:r>
          </a:p>
          <a:p>
            <a:pPr marL="457200" indent="-457200" algn="just">
              <a:buAutoNum type="arabicParenR"/>
            </a:pPr>
            <a:endParaRPr lang="cs-CZ" sz="2400" b="1" i="1" dirty="0" smtClean="0"/>
          </a:p>
          <a:p>
            <a:pPr marL="457200" indent="-457200" algn="just">
              <a:buAutoNum type="arabicParenR"/>
            </a:pPr>
            <a:r>
              <a:rPr lang="cs-CZ" sz="2400" b="1" i="1" dirty="0" smtClean="0"/>
              <a:t>Na kterém místě se přechází silnice?</a:t>
            </a:r>
          </a:p>
          <a:p>
            <a:pPr marL="457200" indent="-457200" algn="just">
              <a:buAutoNum type="arabicParenR"/>
            </a:pPr>
            <a:endParaRPr lang="cs-CZ" sz="2400" b="1" i="1" dirty="0" smtClean="0"/>
          </a:p>
          <a:p>
            <a:pPr marL="457200" indent="-457200" algn="just">
              <a:buAutoNum type="arabicParenR"/>
            </a:pPr>
            <a:r>
              <a:rPr lang="cs-CZ" sz="2400" b="1" i="1" dirty="0" smtClean="0"/>
              <a:t>Co musíš udělat na přechodu pro chodce, než přejdeš silnici?</a:t>
            </a:r>
          </a:p>
          <a:p>
            <a:pPr marL="457200" indent="-457200" algn="just">
              <a:buAutoNum type="arabicParenR"/>
            </a:pPr>
            <a:endParaRPr lang="cs-CZ" sz="2400" b="1" i="1" dirty="0" smtClean="0"/>
          </a:p>
          <a:p>
            <a:pPr marL="457200" indent="-457200" algn="just">
              <a:buAutoNum type="arabicParenR"/>
            </a:pPr>
            <a:r>
              <a:rPr lang="cs-CZ" sz="2400" b="1" i="1" dirty="0" smtClean="0"/>
              <a:t>Jak vypadá značka přechod pro chodce?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/>
          <a:lstStyle/>
          <a:p>
            <a:pPr marL="0" indent="0">
              <a:buNone/>
            </a:pPr>
            <a:r>
              <a:rPr lang="cs-CZ" sz="2000" b="1" dirty="0" smtClean="0"/>
              <a:t>Citace – 28.08.2013 – Obrazový materiál dostupný na: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1200" dirty="0" smtClean="0"/>
              <a:t>http://cs.wikipedia.org/wiki/Sign%C3%A1ly_pro_chodce#mediaviewer/File:Zelen%C3%BD_pan%C3%A1%C4%8Dek_2.jpg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Klipart – www.office.</a:t>
            </a:r>
            <a:r>
              <a:rPr lang="cs-CZ" sz="1200" smtClean="0"/>
              <a:t>microsoft.com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Ostatní materiály z vlastních zdrojů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9265032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174</Words>
  <Application>Microsoft Office PowerPoint</Application>
  <PresentationFormat>Předvádění na obrazovce (4:3)</PresentationFormat>
  <Paragraphs>49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Bezpečně na cestě do školy</vt:lpstr>
      <vt:lpstr>Bezpečně na cestě do školy</vt:lpstr>
      <vt:lpstr>Bezpečně na cestě do školy - otázky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Práce</cp:lastModifiedBy>
  <cp:revision>8</cp:revision>
  <dcterms:created xsi:type="dcterms:W3CDTF">2014-01-02T19:47:13Z</dcterms:created>
  <dcterms:modified xsi:type="dcterms:W3CDTF">2014-09-16T06:53:37Z</dcterms:modified>
</cp:coreProperties>
</file>