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72" r:id="rId2"/>
    <p:sldId id="373" r:id="rId3"/>
    <p:sldId id="365" r:id="rId4"/>
    <p:sldId id="366" r:id="rId5"/>
    <p:sldId id="367" r:id="rId6"/>
    <p:sldId id="368" r:id="rId7"/>
    <p:sldId id="369" r:id="rId8"/>
    <p:sldId id="370" r:id="rId9"/>
    <p:sldId id="3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VY_62_FINANCNIGRAMOTNOST_08_02_podmínky smlouvy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podmínky smlouvy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 pojmem cenina a jejím využitím v běžném životě.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podmínky smlouvy, funkce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smlouvy, neplatnost smlouvy, podpis smlouvy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63688" y="2780928"/>
            <a:ext cx="5243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podmínky smlouvy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formou výkladu a praktických cvičení </a:t>
            </a:r>
            <a:r>
              <a:rPr lang="cs-CZ" dirty="0" smtClean="0"/>
              <a:t>s riziky při podpisu smlouvy a s funkcí smlouvy obecně.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603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Funkce smlouvy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Zatímco </a:t>
            </a:r>
            <a:r>
              <a:rPr lang="cs-CZ" dirty="0"/>
              <a:t>v arabských zemích k dojednání obchodu stačí pouhé ruky podání, u nás je třeba uzavřít </a:t>
            </a:r>
            <a:r>
              <a:rPr lang="cs-CZ" dirty="0" smtClean="0"/>
              <a:t>písemnou </a:t>
            </a:r>
            <a:r>
              <a:rPr lang="cs-CZ" dirty="0"/>
              <a:t>smlouvu. </a:t>
            </a:r>
            <a:endParaRPr lang="cs-CZ" dirty="0" smtClean="0"/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15363" name="Picture 3" descr="C:\Users\pc\AppData\Local\Microsoft\Windows\Temporary Internet Files\Content.IE5\ZDF71663\MC900297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10819"/>
            <a:ext cx="1395035" cy="103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pc\AppData\Local\Microsoft\Windows\Temporary Internet Files\Content.IE5\ZDF71663\MP9004005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3" y="3789040"/>
            <a:ext cx="3040409" cy="2007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274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050"/>
            <a:ext cx="6092825" cy="492442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/>
              <a:t>Smlouva tedy má za úkol popsat co nejpřesněji společný záměr a představy o tom, jak by mělo ujednání probíhat a jaký se od ujednání očekává výsledek. </a:t>
            </a:r>
          </a:p>
        </p:txBody>
      </p:sp>
      <p:pic>
        <p:nvPicPr>
          <p:cNvPr id="16386" name="Picture 2" descr="C:\Users\pc\AppData\Local\Microsoft\Windows\Temporary Internet Files\Content.IE5\ODIJPQHP\MC900384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14996"/>
            <a:ext cx="2156222" cy="310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292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Neplatnost </a:t>
            </a:r>
            <a:r>
              <a:rPr lang="cs-CZ" dirty="0"/>
              <a:t>smlouvy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7065233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Neplatnost </a:t>
            </a:r>
            <a:r>
              <a:rPr lang="cs-CZ" sz="2800" dirty="0"/>
              <a:t>může způsobit chybějící datum, nebo nedostatečně identifikované smluvní strany, či ujednání, které do předmětného typu smlouvy nepatří. </a:t>
            </a:r>
            <a:endParaRPr lang="cs-CZ" sz="2800" dirty="0" smtClean="0"/>
          </a:p>
          <a:p>
            <a:endParaRPr lang="cs-CZ" sz="3600" dirty="0" smtClean="0"/>
          </a:p>
        </p:txBody>
      </p:sp>
      <p:pic>
        <p:nvPicPr>
          <p:cNvPr id="14339" name="Picture 3" descr="C:\Users\pc\AppData\Local\Microsoft\Windows\Temporary Internet Files\Content.IE5\ODIJPQHP\MC900240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7163" y="4509120"/>
            <a:ext cx="1743075" cy="17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pc\AppData\Local\Microsoft\Windows\Temporary Internet Files\Content.IE5\3LN1A42O\MC9002976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2401" y="980728"/>
            <a:ext cx="1820862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190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90476"/>
            <a:ext cx="7024744" cy="1143000"/>
          </a:xfrm>
        </p:spPr>
        <p:txBody>
          <a:bodyPr/>
          <a:lstStyle/>
          <a:p>
            <a:r>
              <a:rPr lang="cs-CZ" dirty="0" smtClean="0"/>
              <a:t>Podpis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2060848"/>
            <a:ext cx="4752528" cy="3771781"/>
          </a:xfrm>
        </p:spPr>
        <p:txBody>
          <a:bodyPr>
            <a:normAutofit/>
          </a:bodyPr>
          <a:lstStyle/>
          <a:p>
            <a:r>
              <a:rPr lang="cs-CZ" dirty="0"/>
              <a:t>Nikdy se nepodepisujte za nikoho jiného. Vždy je to problém a to i v případě, že by </a:t>
            </a:r>
            <a:r>
              <a:rPr lang="cs-CZ" dirty="0" smtClean="0"/>
              <a:t>Vás </a:t>
            </a:r>
            <a:r>
              <a:rPr lang="cs-CZ" dirty="0"/>
              <a:t>k tomu někdo navedl</a:t>
            </a:r>
            <a:r>
              <a:rPr lang="cs-CZ" dirty="0" smtClean="0"/>
              <a:t>.</a:t>
            </a:r>
          </a:p>
          <a:p>
            <a:r>
              <a:rPr lang="cs-CZ" dirty="0"/>
              <a:t>Vždy by měl být podepsán ten, o koho se ve </a:t>
            </a:r>
            <a:r>
              <a:rPr lang="cs-CZ" dirty="0" smtClean="0"/>
              <a:t>s</a:t>
            </a:r>
            <a:r>
              <a:rPr lang="cs-CZ" dirty="0" smtClean="0"/>
              <a:t>mlouvě </a:t>
            </a:r>
            <a:r>
              <a:rPr lang="cs-CZ" dirty="0" smtClean="0"/>
              <a:t>jedná</a:t>
            </a:r>
          </a:p>
          <a:p>
            <a:r>
              <a:rPr lang="cs-CZ" dirty="0"/>
              <a:t>Padělání podpisu je závažný trestný čin!</a:t>
            </a:r>
          </a:p>
        </p:txBody>
      </p:sp>
      <p:pic>
        <p:nvPicPr>
          <p:cNvPr id="13315" name="Picture 3" descr="C:\Users\pc\AppData\Local\Microsoft\Windows\Temporary Internet Files\Content.IE5\3LN1A42O\MP900422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863" y="908720"/>
            <a:ext cx="312811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889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věta pravdivá?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pl-PL" dirty="0"/>
              <a:t>Nikdy se nepodepisujte za nikoho </a:t>
            </a:r>
            <a:r>
              <a:rPr lang="pl-PL" dirty="0" smtClean="0"/>
              <a:t>jiného</a:t>
            </a:r>
          </a:p>
          <a:p>
            <a:r>
              <a:rPr lang="pl-PL" dirty="0" smtClean="0"/>
              <a:t>Neplatnost </a:t>
            </a:r>
            <a:r>
              <a:rPr lang="pl-PL" dirty="0"/>
              <a:t>může způsobit chybějící </a:t>
            </a:r>
            <a:r>
              <a:rPr lang="pl-PL" dirty="0" smtClean="0"/>
              <a:t>datum. </a:t>
            </a:r>
          </a:p>
          <a:p>
            <a:r>
              <a:rPr lang="pl-PL" dirty="0" smtClean="0"/>
              <a:t>Padělání </a:t>
            </a:r>
            <a:r>
              <a:rPr lang="pl-PL" dirty="0"/>
              <a:t>podpisu je </a:t>
            </a:r>
            <a:r>
              <a:rPr lang="pl-PL" dirty="0" smtClean="0"/>
              <a:t>záslužný čin</a:t>
            </a:r>
            <a:r>
              <a:rPr lang="pl-PL" dirty="0"/>
              <a:t>! </a:t>
            </a:r>
            <a:endParaRPr lang="pl-PL" dirty="0" smtClean="0"/>
          </a:p>
          <a:p>
            <a:r>
              <a:rPr lang="pl-PL" dirty="0" smtClean="0"/>
              <a:t>Zatímco </a:t>
            </a:r>
            <a:r>
              <a:rPr lang="pl-PL" dirty="0"/>
              <a:t>v arabských zemích k dojednání obchodu stačí pouhé ruky podání, u nás je třeba </a:t>
            </a:r>
            <a:r>
              <a:rPr lang="pl-PL" dirty="0" smtClean="0"/>
              <a:t>uzavřít ústní smlouvu</a:t>
            </a:r>
            <a:r>
              <a:rPr lang="pl-PL" dirty="0"/>
              <a:t>. </a:t>
            </a:r>
            <a:r>
              <a:rPr lang="pl-PL" dirty="0" smtClean="0"/>
              <a:t> </a:t>
            </a:r>
            <a:endParaRPr lang="pl-PL" dirty="0"/>
          </a:p>
          <a:p>
            <a:endParaRPr lang="pl-PL" dirty="0"/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/>
              <a:t>Ano</a:t>
            </a:r>
            <a:r>
              <a:rPr lang="cs-CZ" dirty="0" smtClean="0"/>
              <a:t>/   Ne </a:t>
            </a:r>
          </a:p>
          <a:p>
            <a:r>
              <a:rPr lang="cs-CZ" dirty="0" smtClean="0"/>
              <a:t>Ano/   Ne </a:t>
            </a:r>
          </a:p>
          <a:p>
            <a:endParaRPr lang="cs-CZ" dirty="0" smtClean="0"/>
          </a:p>
          <a:p>
            <a:r>
              <a:rPr lang="cs-CZ" dirty="0" smtClean="0"/>
              <a:t>Ano/   Ne </a:t>
            </a:r>
          </a:p>
          <a:p>
            <a:r>
              <a:rPr lang="cs-CZ" dirty="0" smtClean="0"/>
              <a:t>Ano/   Ne </a:t>
            </a:r>
            <a:endParaRPr lang="cs-CZ" dirty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85328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96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Klipart - </a:t>
            </a:r>
            <a:r>
              <a:rPr lang="cs-CZ" sz="1200" dirty="0" smtClean="0"/>
              <a:t>www.office.</a:t>
            </a:r>
            <a:r>
              <a:rPr lang="cs-CZ" sz="1200" smtClean="0"/>
              <a:t>microsoft.com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972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550</TotalTime>
  <Words>311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Snímek 1</vt:lpstr>
      <vt:lpstr>Snímek 2</vt:lpstr>
      <vt:lpstr>anotace</vt:lpstr>
      <vt:lpstr>Funkce smlouvy </vt:lpstr>
      <vt:lpstr>Snímek 5</vt:lpstr>
      <vt:lpstr>Neplatnost smlouvy </vt:lpstr>
      <vt:lpstr>Podpis smlouvy</vt:lpstr>
      <vt:lpstr>Je věta pravdivá?</vt:lpstr>
      <vt:lpstr>Klipart -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68</cp:revision>
  <dcterms:created xsi:type="dcterms:W3CDTF">2013-10-28T22:32:28Z</dcterms:created>
  <dcterms:modified xsi:type="dcterms:W3CDTF">2014-09-16T10:14:32Z</dcterms:modified>
</cp:coreProperties>
</file>