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37" r:id="rId2"/>
    <p:sldId id="338" r:id="rId3"/>
    <p:sldId id="333" r:id="rId4"/>
    <p:sldId id="330" r:id="rId5"/>
    <p:sldId id="331" r:id="rId6"/>
    <p:sldId id="334" r:id="rId7"/>
    <p:sldId id="335" r:id="rId8"/>
    <p:sldId id="329" r:id="rId9"/>
    <p:sldId id="336" r:id="rId10"/>
    <p:sldId id="33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930" y="-6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541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emf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hyperlink" Target="http://cs.wikipedia.org/wiki/Euro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370368740"/>
              </p:ext>
            </p:extLst>
          </p:nvPr>
        </p:nvGraphicFramePr>
        <p:xfrm>
          <a:off x="468313" y="1844675"/>
          <a:ext cx="8229600" cy="42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VY_62_FINANCNIGRAMOTNOST_09_02_národní měna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13685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Den s finanční gramotností– vzdělávací blok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Finanční gramotnost – národní měna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Bc. Miroslav Barda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Září 2012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rgbClr val="0070C0"/>
                          </a:solidFill>
                        </a:rPr>
                        <a:t>Cílem prezentace je seznámit žáky formou výkladu a praktického cvičení s platidly v zemích EU a často navštěvovaných státech. </a:t>
                      </a:r>
                      <a:endParaRPr lang="cs-CZ" sz="12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Národní měna, </a:t>
                      </a:r>
                      <a:r>
                        <a:rPr lang="cs-CZ" sz="1400" dirty="0" err="1" smtClean="0">
                          <a:solidFill>
                            <a:srgbClr val="0070C0"/>
                          </a:solidFill>
                        </a:rPr>
                        <a:t>měna</a:t>
                      </a: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 v různých státech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výklad a praktická cvičení na téma </a:t>
            </a:r>
            <a:r>
              <a:rPr lang="cs-CZ" sz="2800" dirty="0" smtClean="0"/>
              <a:t>platidla v zemích EU a často navštěvovaných státech. 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357188" y="1785938"/>
            <a:ext cx="8229600" cy="28575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METODICKÝ POPIS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/>
              <a:t>forma peněz, je </a:t>
            </a:r>
            <a:r>
              <a:rPr lang="cs-CZ" sz="3200" dirty="0" smtClean="0"/>
              <a:t>charakterizována </a:t>
            </a:r>
            <a:r>
              <a:rPr lang="cs-CZ" sz="3200" dirty="0"/>
              <a:t>tím, že je na určitém ohraničeném území výlučným zákonným platidlem. </a:t>
            </a:r>
            <a:endParaRPr lang="cs-CZ" sz="3200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sz="4000" dirty="0"/>
          </a:p>
          <a:p>
            <a:r>
              <a:rPr lang="cs-CZ" sz="4000" dirty="0" smtClean="0"/>
              <a:t>Každý </a:t>
            </a:r>
            <a:r>
              <a:rPr lang="cs-CZ" sz="4000" dirty="0"/>
              <a:t>stát má právo určit si vlastní měnu. 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Národní měna</a:t>
            </a:r>
          </a:p>
        </p:txBody>
      </p:sp>
      <p:sp>
        <p:nvSpPr>
          <p:cNvPr id="4" name="Šipka dolů 3"/>
          <p:cNvSpPr/>
          <p:nvPr/>
        </p:nvSpPr>
        <p:spPr>
          <a:xfrm>
            <a:off x="4072136" y="3284984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795214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3050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Egypt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4294967295"/>
          </p:nvPr>
        </p:nvSpPr>
        <p:spPr>
          <a:xfrm>
            <a:off x="5102225" y="1444625"/>
            <a:ext cx="4041775" cy="3941763"/>
          </a:xfrm>
        </p:spPr>
        <p:txBody>
          <a:bodyPr/>
          <a:lstStyle/>
          <a:p>
            <a:r>
              <a:rPr lang="cs-CZ" dirty="0" smtClean="0"/>
              <a:t>Měna</a:t>
            </a:r>
          </a:p>
          <a:p>
            <a:r>
              <a:rPr lang="cs-CZ" dirty="0" smtClean="0"/>
              <a:t>1 egyptská libra </a:t>
            </a:r>
            <a:r>
              <a:rPr lang="cs-CZ" dirty="0"/>
              <a:t>-</a:t>
            </a:r>
            <a:r>
              <a:rPr lang="cs-CZ" dirty="0" smtClean="0"/>
              <a:t>EGP</a:t>
            </a:r>
          </a:p>
          <a:p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  Aktuální </a:t>
            </a:r>
            <a:r>
              <a:rPr lang="cs-CZ" dirty="0"/>
              <a:t>kurz české koruny vůči egyptské libře je 2,9 CZK/EGP.</a:t>
            </a:r>
          </a:p>
        </p:txBody>
      </p:sp>
      <p:pic>
        <p:nvPicPr>
          <p:cNvPr id="1028" name="Picture 4" descr="C:\Users\pc\AppData\Local\Microsoft\Windows\Temporary Internet Files\Content.IE5\ODIJPQHP\MP90040088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80" y="1334483"/>
            <a:ext cx="3901440" cy="31211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c\AppData\Local\Microsoft\Windows\Temporary Internet Files\Content.IE5\ZDF71663\MC9004366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861048"/>
            <a:ext cx="739775" cy="18256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c\AppData\Local\Microsoft\Windows\Temporary Internet Files\Content.IE5\3LN1A42O\MC9000904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386391"/>
            <a:ext cx="2313160" cy="133077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6801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c\AppData\Local\Microsoft\Windows\Temporary Internet Files\Content.IE5\3LN1A42O\MC90001590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4125044" cy="40074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>
          <a:xfrm>
            <a:off x="0" y="273050"/>
            <a:ext cx="8229600" cy="1143000"/>
          </a:xfrm>
        </p:spPr>
        <p:txBody>
          <a:bodyPr/>
          <a:lstStyle/>
          <a:p>
            <a:r>
              <a:rPr lang="cs-CZ" dirty="0" smtClean="0"/>
              <a:t>Chorvatsko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294967295"/>
          </p:nvPr>
        </p:nvSpPr>
        <p:spPr>
          <a:xfrm>
            <a:off x="5102225" y="1444625"/>
            <a:ext cx="4041775" cy="3941763"/>
          </a:xfrm>
        </p:spPr>
        <p:txBody>
          <a:bodyPr/>
          <a:lstStyle/>
          <a:p>
            <a:r>
              <a:rPr lang="cs-CZ" dirty="0" smtClean="0"/>
              <a:t>Měna</a:t>
            </a:r>
          </a:p>
          <a:p>
            <a:r>
              <a:rPr lang="cs-CZ" dirty="0" smtClean="0"/>
              <a:t> 1kuna </a:t>
            </a:r>
            <a:r>
              <a:rPr lang="cs-CZ" dirty="0"/>
              <a:t>(HRK) </a:t>
            </a:r>
            <a:endParaRPr lang="cs-CZ" dirty="0" smtClean="0"/>
          </a:p>
          <a:p>
            <a:r>
              <a:rPr lang="cs-CZ" dirty="0" smtClean="0"/>
              <a:t>1 </a:t>
            </a:r>
            <a:r>
              <a:rPr lang="cs-CZ" dirty="0"/>
              <a:t>kuna (HRK) = 3,605 </a:t>
            </a:r>
            <a:r>
              <a:rPr lang="cs-CZ" dirty="0" smtClean="0"/>
              <a:t>Kč</a:t>
            </a:r>
            <a:endParaRPr lang="cs-CZ" dirty="0"/>
          </a:p>
        </p:txBody>
      </p:sp>
      <p:pic>
        <p:nvPicPr>
          <p:cNvPr id="2053" name="Picture 5" descr="C:\Users\pc\AppData\Local\Microsoft\Windows\Temporary Internet Files\Content.IE5\3LN1A42O\MP90022765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69160"/>
            <a:ext cx="2620888" cy="16988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7601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 idx="4294967295"/>
          </p:nvPr>
        </p:nvSpPr>
        <p:spPr>
          <a:xfrm>
            <a:off x="0" y="273050"/>
            <a:ext cx="8229600" cy="1143000"/>
          </a:xfrm>
        </p:spPr>
        <p:txBody>
          <a:bodyPr/>
          <a:lstStyle/>
          <a:p>
            <a:r>
              <a:rPr lang="cs-CZ" dirty="0"/>
              <a:t>F</a:t>
            </a:r>
            <a:r>
              <a:rPr lang="cs-CZ" dirty="0" smtClean="0"/>
              <a:t>rancie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294967295"/>
          </p:nvPr>
        </p:nvSpPr>
        <p:spPr>
          <a:xfrm>
            <a:off x="5102225" y="1444625"/>
            <a:ext cx="4041775" cy="3941763"/>
          </a:xfrm>
        </p:spPr>
        <p:txBody>
          <a:bodyPr/>
          <a:lstStyle/>
          <a:p>
            <a:r>
              <a:rPr lang="cs-CZ" dirty="0" smtClean="0"/>
              <a:t>Měna</a:t>
            </a:r>
          </a:p>
          <a:p>
            <a:r>
              <a:rPr lang="cs-CZ" dirty="0" smtClean="0"/>
              <a:t>Francie </a:t>
            </a:r>
            <a:r>
              <a:rPr lang="cs-CZ" dirty="0"/>
              <a:t>patří do tzv. eurozóny, tedy se zde platí </a:t>
            </a:r>
            <a:r>
              <a:rPr lang="cs-CZ" b="1" dirty="0"/>
              <a:t>eurem.</a:t>
            </a:r>
          </a:p>
        </p:txBody>
      </p:sp>
      <p:pic>
        <p:nvPicPr>
          <p:cNvPr id="4098" name="Picture 2" descr="C:\Users\pc\AppData\Local\Microsoft\Windows\Temporary Internet Files\Content.IE5\ZDF71663\MP90036267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860" y="1484784"/>
            <a:ext cx="3657600" cy="2432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Program Files (x86)\Microsoft Office\MEDIA\CAGCAT10\j0157763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221088"/>
            <a:ext cx="1795462" cy="18113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924974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 idx="4294967295"/>
          </p:nvPr>
        </p:nvSpPr>
        <p:spPr>
          <a:xfrm>
            <a:off x="0" y="273050"/>
            <a:ext cx="8229600" cy="1143000"/>
          </a:xfrm>
        </p:spPr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tálie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294967295"/>
          </p:nvPr>
        </p:nvSpPr>
        <p:spPr>
          <a:xfrm>
            <a:off x="5102225" y="1444625"/>
            <a:ext cx="4041775" cy="3941763"/>
          </a:xfrm>
        </p:spPr>
        <p:txBody>
          <a:bodyPr/>
          <a:lstStyle/>
          <a:p>
            <a:r>
              <a:rPr lang="cs-CZ" dirty="0" smtClean="0"/>
              <a:t>Měna</a:t>
            </a:r>
          </a:p>
          <a:p>
            <a:r>
              <a:rPr lang="cs-CZ" dirty="0" smtClean="0"/>
              <a:t>Itálie </a:t>
            </a:r>
            <a:r>
              <a:rPr lang="cs-CZ" dirty="0"/>
              <a:t>patří do tzv. eurozóny, tedy se zde platí eurem.</a:t>
            </a:r>
          </a:p>
          <a:p>
            <a:endParaRPr lang="cs-CZ" dirty="0"/>
          </a:p>
        </p:txBody>
      </p:sp>
      <p:pic>
        <p:nvPicPr>
          <p:cNvPr id="3076" name="Picture 4" descr="C:\Users\pc\AppData\Local\Microsoft\Windows\Temporary Internet Files\Content.IE5\ZDF71663\MP90036270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00" y="1908175"/>
            <a:ext cx="3657600" cy="2432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pc\AppData\Local\Microsoft\Windows\Temporary Internet Files\Content.IE5\ZDF71663\MC9004336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900" y="3933056"/>
            <a:ext cx="1504950" cy="18272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1549693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55576" y="656580"/>
            <a:ext cx="7775575" cy="608478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Nejvýznamnějším </a:t>
            </a:r>
            <a:r>
              <a:rPr lang="cs-CZ" dirty="0"/>
              <a:t>příkladem měnové unie je </a:t>
            </a:r>
            <a:r>
              <a:rPr lang="cs-CZ" dirty="0" smtClean="0"/>
              <a:t>euro, </a:t>
            </a:r>
            <a:r>
              <a:rPr lang="cs-CZ" dirty="0"/>
              <a:t>které platí na území </a:t>
            </a:r>
            <a:r>
              <a:rPr lang="cs-CZ" dirty="0" smtClean="0"/>
              <a:t>eurozóny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Nejvýznamnější </a:t>
            </a:r>
            <a:r>
              <a:rPr lang="cs-CZ" dirty="0"/>
              <a:t>měnou světové ekonomiky je americký dolar</a:t>
            </a:r>
            <a:r>
              <a:rPr lang="cs-CZ" dirty="0" smtClean="0"/>
              <a:t>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348880"/>
            <a:ext cx="142875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ipka doprava 1"/>
          <p:cNvSpPr/>
          <p:nvPr/>
        </p:nvSpPr>
        <p:spPr>
          <a:xfrm>
            <a:off x="2233960" y="2708920"/>
            <a:ext cx="18722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pc\AppData\Local\Microsoft\Windows\Temporary Internet Files\Content.IE5\ZDF71663\MP90040085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963" y="5157192"/>
            <a:ext cx="1821333" cy="15023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2281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305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Spoj stát podle vlajky se správnou měnou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2757" y="1537545"/>
            <a:ext cx="2519363" cy="1331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ástupný symbol pro obsah 5"/>
          <p:cNvSpPr>
            <a:spLocks noGrp="1"/>
          </p:cNvSpPr>
          <p:nvPr>
            <p:ph sz="quarter" idx="4294967295"/>
          </p:nvPr>
        </p:nvSpPr>
        <p:spPr>
          <a:xfrm>
            <a:off x="6397625" y="1444625"/>
            <a:ext cx="2746375" cy="3941763"/>
          </a:xfrm>
        </p:spPr>
        <p:txBody>
          <a:bodyPr/>
          <a:lstStyle/>
          <a:p>
            <a:r>
              <a:rPr lang="cs-CZ" dirty="0" smtClean="0"/>
              <a:t>Euro</a:t>
            </a:r>
          </a:p>
          <a:p>
            <a:r>
              <a:rPr lang="cs-CZ" dirty="0" smtClean="0"/>
              <a:t>Kuna</a:t>
            </a:r>
          </a:p>
          <a:p>
            <a:r>
              <a:rPr lang="cs-CZ" dirty="0" smtClean="0"/>
              <a:t>Egyptská libra</a:t>
            </a:r>
          </a:p>
          <a:p>
            <a:r>
              <a:rPr lang="cs-CZ" dirty="0" smtClean="0"/>
              <a:t>Koruna</a:t>
            </a:r>
          </a:p>
          <a:p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426482"/>
            <a:ext cx="2548880" cy="1000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97412"/>
            <a:ext cx="2548048" cy="171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988840"/>
            <a:ext cx="2520280" cy="1408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592737"/>
            <a:ext cx="2714221" cy="1840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4916340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332037"/>
            <a:ext cx="8229600" cy="4525963"/>
          </a:xfrm>
        </p:spPr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cs.wikipedia.org/wiki/Euro</a:t>
            </a:r>
            <a:endParaRPr lang="cs-CZ" dirty="0" smtClean="0"/>
          </a:p>
          <a:p>
            <a:r>
              <a:rPr lang="cs-CZ" dirty="0" smtClean="0"/>
              <a:t>Klipart – </a:t>
            </a:r>
            <a:r>
              <a:rPr lang="cs-CZ" dirty="0" smtClean="0">
                <a:hlinkClick r:id="rId3"/>
              </a:rPr>
              <a:t>www.office.</a:t>
            </a:r>
            <a:r>
              <a:rPr lang="cs-CZ" dirty="0" err="1" smtClean="0">
                <a:hlinkClick r:id="rId3"/>
              </a:rPr>
              <a:t>microsoft.com</a:t>
            </a:r>
            <a:endParaRPr lang="cs-CZ" smtClean="0"/>
          </a:p>
          <a:p>
            <a:pPr>
              <a:buNone/>
            </a:pP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cs-CZ" b="1" smtClean="0">
                <a:solidFill>
                  <a:schemeClr val="accent5">
                    <a:lumMod val="75000"/>
                  </a:schemeClr>
                </a:solidFill>
              </a:rPr>
              <a:t>POUŽITÉ ZDROJE </a:t>
            </a:r>
            <a:endParaRPr lang="cs-CZ" b="1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609215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576</TotalTime>
  <Words>242</Words>
  <Application>Microsoft Office PowerPoint</Application>
  <PresentationFormat>Předvádění na obrazovce (4:3)</PresentationFormat>
  <Paragraphs>62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Shluk</vt:lpstr>
      <vt:lpstr>Snímek 1</vt:lpstr>
      <vt:lpstr>Snímek 2</vt:lpstr>
      <vt:lpstr>Národní měna</vt:lpstr>
      <vt:lpstr>Egypt</vt:lpstr>
      <vt:lpstr>Chorvatsko</vt:lpstr>
      <vt:lpstr>Francie</vt:lpstr>
      <vt:lpstr>Itálie</vt:lpstr>
      <vt:lpstr>Snímek 8</vt:lpstr>
      <vt:lpstr>Spoj stát podle vlajky se správnou měnou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Dum</cp:lastModifiedBy>
  <cp:revision>74</cp:revision>
  <dcterms:created xsi:type="dcterms:W3CDTF">2013-10-28T22:32:28Z</dcterms:created>
  <dcterms:modified xsi:type="dcterms:W3CDTF">2014-09-16T10:12:53Z</dcterms:modified>
</cp:coreProperties>
</file>