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02" y="-27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ihov%C3%BDchodn%C3%AD_Evropa#mediaviewer/File:Suedosteuropa.png" TargetMode="External"/><Relationship Id="rId2" Type="http://schemas.openxmlformats.org/officeDocument/2006/relationships/hyperlink" Target="http://cs.wikipedia.org/wiki/Jihov%C3%BDchodn%C3%AD_Evrop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Jadersk%C3%A9_mo%C5%99e#mediaviewer/File:Leteck%C3%A9_z%C3%A1bery_ostrova_Hvar.jpg" TargetMode="External"/><Relationship Id="rId5" Type="http://schemas.openxmlformats.org/officeDocument/2006/relationships/hyperlink" Target="http://cs.wikipedia.org/wiki/Balk%C3%A1n#mediaviewer/File:Balkan_topo_en.jpg" TargetMode="External"/><Relationship Id="rId4" Type="http://schemas.openxmlformats.org/officeDocument/2006/relationships/hyperlink" Target="http://cs.wikipedia.org/wiki/Jihov%C3%BDchodn%C3%AD_Evropa#mediaviewer/File:Karte_Suedosteuropa_03_01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08349043"/>
              </p:ext>
            </p:extLst>
          </p:nvPr>
        </p:nvGraphicFramePr>
        <p:xfrm>
          <a:off x="539552" y="1691774"/>
          <a:ext cx="8064896" cy="467929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92265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VY_12_INOVACE_130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Vlastivěda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Jihovýchodní Evropa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Postavení států v evropském měřítku, </a:t>
                      </a:r>
                      <a:r>
                        <a:rPr lang="cs-CZ" sz="1400" err="1" smtClean="0"/>
                        <a:t>hospodářství</a:t>
                      </a:r>
                      <a:r>
                        <a:rPr lang="cs-CZ" sz="1400" smtClean="0"/>
                        <a:t>, cestovní </a:t>
                      </a:r>
                      <a:r>
                        <a:rPr lang="cs-CZ" sz="1400" dirty="0" smtClean="0"/>
                        <a:t>ruch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10.05.2013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12.06.2013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97663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Jihovýchodní Evropa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Zařaď do slepé mapy jednotlivé státy a jejich hlavní města</a:t>
            </a:r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Slovinsko					Lublaň		</a:t>
            </a:r>
          </a:p>
          <a:p>
            <a:pPr marL="0" indent="0">
              <a:buNone/>
            </a:pPr>
            <a:r>
              <a:rPr lang="cs-CZ" sz="2000" b="1" dirty="0" smtClean="0"/>
              <a:t>Chorvatsko					Záhřeb</a:t>
            </a:r>
          </a:p>
          <a:p>
            <a:pPr marL="0" indent="0">
              <a:buNone/>
            </a:pPr>
            <a:r>
              <a:rPr lang="cs-CZ" sz="2000" b="1" dirty="0" smtClean="0"/>
              <a:t>Bosna a Hercegovina				Sarajevo</a:t>
            </a:r>
          </a:p>
          <a:p>
            <a:pPr marL="0" indent="0">
              <a:buNone/>
            </a:pPr>
            <a:r>
              <a:rPr lang="cs-CZ" sz="2000" b="1" dirty="0" smtClean="0"/>
              <a:t>Makedonie					Skopje	</a:t>
            </a:r>
            <a:endParaRPr lang="cs-CZ" sz="2000" b="1" dirty="0"/>
          </a:p>
          <a:p>
            <a:pPr marL="0" indent="0">
              <a:buNone/>
            </a:pPr>
            <a:r>
              <a:rPr lang="cs-CZ" sz="2000" b="1" dirty="0" smtClean="0"/>
              <a:t>Albánie						Tirana</a:t>
            </a:r>
          </a:p>
          <a:p>
            <a:pPr marL="0" indent="0">
              <a:buNone/>
            </a:pPr>
            <a:r>
              <a:rPr lang="cs-CZ" sz="2000" b="1" dirty="0" smtClean="0"/>
              <a:t>Bulharsko					Sofie</a:t>
            </a:r>
          </a:p>
          <a:p>
            <a:pPr marL="0" indent="0">
              <a:buNone/>
            </a:pPr>
            <a:r>
              <a:rPr lang="cs-CZ" sz="2000" b="1" dirty="0" smtClean="0"/>
              <a:t>Rumunsko					Bukurešť</a:t>
            </a:r>
          </a:p>
          <a:p>
            <a:pPr marL="0" indent="0">
              <a:buNone/>
            </a:pPr>
            <a:r>
              <a:rPr lang="cs-CZ" sz="2000" b="1" dirty="0" smtClean="0"/>
              <a:t>Řecko						Atény</a:t>
            </a:r>
            <a:endParaRPr lang="cs-CZ" sz="2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39" y="1772816"/>
            <a:ext cx="2352674" cy="244827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pic>
        <p:nvPicPr>
          <p:cNvPr id="4" name="Picture 2" descr="http://upload.wikimedia.org/wikipedia/commons/8/80/Karte_Suedosteuropa_03_01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02804" y="4233292"/>
            <a:ext cx="3410744" cy="2205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62635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cs-CZ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Jihovýchodní Evropa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6215082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000" b="1" dirty="0" smtClean="0"/>
              <a:t>Jihovýchodní Evropa je známá jako vývozce</a:t>
            </a:r>
          </a:p>
          <a:p>
            <a:pPr marL="0" indent="0" algn="just">
              <a:buNone/>
            </a:pPr>
            <a:r>
              <a:rPr lang="cs-CZ" sz="2000" b="1" dirty="0" smtClean="0"/>
              <a:t> rud, ovoce a zeleniny. Důležitou roli má </a:t>
            </a:r>
          </a:p>
          <a:p>
            <a:pPr marL="0" indent="0" algn="just">
              <a:buNone/>
            </a:pPr>
            <a:r>
              <a:rPr lang="cs-CZ" sz="2000" b="1" dirty="0" smtClean="0"/>
              <a:t>cestovní ruch. Tisíce turistů vyhledávají </a:t>
            </a:r>
          </a:p>
          <a:p>
            <a:pPr marL="0" indent="0" algn="just">
              <a:buNone/>
            </a:pPr>
            <a:r>
              <a:rPr lang="cs-CZ" sz="2000" b="1" dirty="0" smtClean="0"/>
              <a:t>pobyt u Jaderského nebo Černého moře. </a:t>
            </a:r>
          </a:p>
          <a:p>
            <a:pPr marL="0" indent="0" algn="just">
              <a:buNone/>
            </a:pPr>
            <a:endParaRPr lang="cs-CZ" sz="2000" b="1" dirty="0"/>
          </a:p>
          <a:p>
            <a:pPr marL="0" indent="0" algn="just">
              <a:buNone/>
            </a:pPr>
            <a:r>
              <a:rPr lang="cs-CZ" sz="2000" b="1" dirty="0" smtClean="0"/>
              <a:t>Vyhledej na mapě, které státy jihovýchodní Evropy leží na pobřeží Jaderského a které na pobřeží Černého moře.</a:t>
            </a:r>
            <a:endParaRPr lang="cs-CZ" sz="2000" b="1" dirty="0"/>
          </a:p>
        </p:txBody>
      </p:sp>
      <p:pic>
        <p:nvPicPr>
          <p:cNvPr id="3074" name="Picture 2" descr="http://upload.wikimedia.org/wikipedia/commons/thumb/b/b6/Balkan_topo_en.jpg/1024px-Balkan_topo_e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3214686"/>
            <a:ext cx="7500990" cy="3643314"/>
          </a:xfrm>
          <a:prstGeom prst="rect">
            <a:avLst/>
          </a:prstGeom>
          <a:noFill/>
        </p:spPr>
      </p:pic>
      <p:pic>
        <p:nvPicPr>
          <p:cNvPr id="3076" name="Picture 4" descr="http://upload.wikimedia.org/wikipedia/commons/9/9a/Leteck%C3%A9_z%C3%A1bery_ostrova_Hva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8" y="642918"/>
            <a:ext cx="3357586" cy="18573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36682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00042"/>
            <a:ext cx="8229600" cy="1143000"/>
          </a:xfrm>
        </p:spPr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Jihovýchodní Evropa -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85926"/>
            <a:ext cx="8229600" cy="4340237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457200" indent="-457200">
              <a:buAutoNum type="arabicParenR"/>
            </a:pPr>
            <a:endParaRPr lang="cs-CZ" sz="2800" b="1" i="1" dirty="0" smtClean="0"/>
          </a:p>
          <a:p>
            <a:pPr marL="457200" indent="-457200">
              <a:buAutoNum type="arabicParenR"/>
            </a:pPr>
            <a:r>
              <a:rPr lang="cs-CZ" sz="2800" b="1" i="1" dirty="0" smtClean="0"/>
              <a:t>Vyjmenuj, které znáš státy Jihovýchodní Evropy</a:t>
            </a:r>
          </a:p>
          <a:p>
            <a:pPr marL="457200" indent="-457200">
              <a:buAutoNum type="arabicParenR"/>
            </a:pPr>
            <a:endParaRPr lang="cs-CZ" sz="2800" b="1" i="1" dirty="0" smtClean="0"/>
          </a:p>
          <a:p>
            <a:pPr marL="457200" indent="-457200">
              <a:buAutoNum type="arabicParenR"/>
            </a:pPr>
            <a:r>
              <a:rPr lang="cs-CZ" sz="2800" b="1" i="1" dirty="0" smtClean="0"/>
              <a:t>Přiřaď následující hlavní města k jednotlivým státům – Atény, Záhřeb, Sofie</a:t>
            </a:r>
            <a:r>
              <a:rPr lang="cs-CZ" sz="2800" b="1" i="1" smtClean="0"/>
              <a:t>, Bukurešť</a:t>
            </a:r>
            <a:endParaRPr lang="cs-CZ" sz="2800" b="1" i="1" dirty="0" smtClean="0"/>
          </a:p>
          <a:p>
            <a:pPr marL="457200" indent="-457200">
              <a:buAutoNum type="arabicParenR"/>
            </a:pPr>
            <a:endParaRPr lang="cs-CZ" sz="2800" b="1" i="1" dirty="0" smtClean="0"/>
          </a:p>
          <a:p>
            <a:pPr marL="457200" indent="-457200">
              <a:buAutoNum type="arabicParenR"/>
            </a:pPr>
            <a:r>
              <a:rPr lang="cs-CZ" sz="2800" b="1" i="1" dirty="0" smtClean="0"/>
              <a:t>Čím jsou známé státy Jihovýchodní Evropy – kdo je vyhledává a z jakého důvodu?</a:t>
            </a:r>
            <a:endParaRPr lang="cs-CZ" sz="2800" b="1" i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b="1" dirty="0" smtClean="0"/>
              <a:t>10.05.2013 - Obrazový </a:t>
            </a:r>
            <a:r>
              <a:rPr lang="cs-CZ" sz="1600" b="1" dirty="0"/>
              <a:t>materiál dostupný na:</a:t>
            </a:r>
            <a:endParaRPr lang="cs-CZ" sz="1600" b="1" dirty="0" smtClean="0">
              <a:hlinkClick r:id="rId2"/>
            </a:endParaRPr>
          </a:p>
          <a:p>
            <a:pPr marL="0" indent="0">
              <a:buNone/>
            </a:pPr>
            <a:endParaRPr lang="cs-CZ" sz="1200" dirty="0">
              <a:hlinkClick r:id="rId2"/>
            </a:endParaRPr>
          </a:p>
          <a:p>
            <a:pPr marL="0" indent="0">
              <a:buNone/>
            </a:pP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cs.wikipedia.org/wiki/Jihov%C3%BDchodn%C3%AD_Evropa#mediaviewer/File:Suedosteuropa.png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cs.wikipedia.org/wiki/Jihov%C3%BDchodn%C3%AD_Evropa#mediaviewer/File:Karte_Suedosteuropa_03_01.png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cs.wikipedia.org/wiki/Balk%C3%A1n#mediaviewer/File:Balkan_topo_en.jpg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cs.wikipedia.org/wiki/Jadersk%C3%A9_mo%C5%99e#mediaviewer/File:Leteck%C3%A9_z%C3%A1bery_ostrova_Hvar.jpg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224638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214</Words>
  <Application>Microsoft Office PowerPoint</Application>
  <PresentationFormat>Předvádění na obrazovce (4:3)</PresentationFormat>
  <Paragraphs>66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Jihovýchodní Evropa</vt:lpstr>
      <vt:lpstr>Jihovýchodní Evropa</vt:lpstr>
      <vt:lpstr>Jihovýchodní Evropa - opakování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Práce</cp:lastModifiedBy>
  <cp:revision>15</cp:revision>
  <dcterms:created xsi:type="dcterms:W3CDTF">2014-01-06T16:23:24Z</dcterms:created>
  <dcterms:modified xsi:type="dcterms:W3CDTF">2014-09-16T13:08:54Z</dcterms:modified>
</cp:coreProperties>
</file>