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64" r:id="rId4"/>
    <p:sldId id="263" r:id="rId5"/>
    <p:sldId id="262" r:id="rId6"/>
    <p:sldId id="261" r:id="rId7"/>
    <p:sldId id="260" r:id="rId8"/>
    <p:sldId id="259" r:id="rId9"/>
    <p:sldId id="258" r:id="rId10"/>
    <p:sldId id="265" r:id="rId11"/>
    <p:sldId id="266" r:id="rId12"/>
    <p:sldId id="268" r:id="rId13"/>
    <p:sldId id="267" r:id="rId14"/>
    <p:sldId id="270" r:id="rId15"/>
    <p:sldId id="271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CC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C2BB77-E3D7-4F25-9465-81D671DB62B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B1084F6-7BBF-4E78-A77A-11477B3FFB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trof-pianosalon.cz/eshop/?i=384/klavir-petrof-p-284-mistral&amp;s=128" TargetMode="External"/><Relationship Id="rId2" Type="http://schemas.openxmlformats.org/officeDocument/2006/relationships/hyperlink" Target="http://cs.wikipedia.org/wiki/N%C3%A1dr%C5%BE_Rozko%C5%A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Sn%C4%9B%C5%BEka" TargetMode="External"/><Relationship Id="rId5" Type="http://schemas.openxmlformats.org/officeDocument/2006/relationships/hyperlink" Target="https://cs.wikipedia.org/wiki/Petrof" TargetMode="External"/><Relationship Id="rId4" Type="http://schemas.openxmlformats.org/officeDocument/2006/relationships/hyperlink" Target="http://travelasist.vachta.cz/index.php?right=karta&amp;action=detail&amp;id=3187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0810299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VY_12_INOVACE_257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Královéhradecký kraj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základnímu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seznámení s Jihočeským krajem. Děti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d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ovídají  přírodní a historické zajímavosti</a:t>
                      </a:r>
                    </a:p>
                    <a:p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tomto kraji, doplněné obrázky. Doporučená je práce s mapou. Texty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23.11.2012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5786" y="357166"/>
            <a:ext cx="747172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KRÁLOVÉHRADECKÝ </a:t>
            </a:r>
          </a:p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KRAJ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21508" name="Picture 4" descr="http://i3.cn.cz/14/1330514379_Vambereckakrajka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3286116" y="3643314"/>
            <a:ext cx="3357557" cy="2800351"/>
          </a:xfrm>
          <a:prstGeom prst="ellipse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5362" name="Picture 2" descr="https://upload.wikimedia.org/wikipedia/commons/thumb/4/4b/Building_Fairs_Brno_2011_%28199%29.jpg/1024px-Building_Fairs_Brno_2011_%28199%29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857884" y="1785926"/>
            <a:ext cx="2442799" cy="24288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4" name="Picture 4" descr="https://upload.wikimedia.org/wikipedia/commons/thumb/5/55/Bozena_Nemcova_Babicka_1913.jpg/640px-Bozena_Nemcova_Babicka_1913.jpg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71472" y="2000240"/>
            <a:ext cx="2784208" cy="383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7858180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0000"/>
                </a:solidFill>
              </a:rPr>
              <a:t>Pojmy na mapě: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Města:  Jičín, Náchod, Rychnov nad Kněžnou, Trutnov,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Povrch: Krkonoše–Sněžka, Orlické hory, Polabská nížina, Český ráj, 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Prachovské skály</a:t>
            </a:r>
          </a:p>
          <a:p>
            <a:r>
              <a:rPr lang="cs-CZ" sz="2400" dirty="0" smtClean="0">
                <a:solidFill>
                  <a:srgbClr val="000000"/>
                </a:solidFill>
              </a:rPr>
              <a:t>Vodstvo: Labe, Cídlina, nádrž Rozkoš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7907" y="2967335"/>
            <a:ext cx="5216557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Hradec Králové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4286256"/>
            <a:ext cx="85011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krajským městem Královéhradeckého kraje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najdeme zde největší sladkovodní akvárium v Evropě – váha 130 tun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dominantou města je Bílá věž s třetím největším zvonem v ČR – stavba trvala 15 let</a:t>
            </a:r>
          </a:p>
          <a:p>
            <a:pPr>
              <a:buFontTx/>
              <a:buChar char="-"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357166"/>
            <a:ext cx="2439322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Povrch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6248" y="4143380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Krkonoše – Sněžka,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Orlické hory,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Polabská nížina,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Český ráj,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Prachovské skály</a:t>
            </a:r>
            <a:endParaRPr lang="cs-CZ" sz="2800" b="1" dirty="0">
              <a:solidFill>
                <a:srgbClr val="000000"/>
              </a:solidFill>
            </a:endParaRPr>
          </a:p>
        </p:txBody>
      </p:sp>
      <p:pic>
        <p:nvPicPr>
          <p:cNvPr id="13314" name="Picture 2" descr="https://upload.wikimedia.org/wikipedia/commons/thumb/8/8a/%C5%9Anie%C5%BCka_z_zachodu.jpg/1280px-%C5%9Anie%C5%BCka_z_zachod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57070" y="357166"/>
            <a:ext cx="4381530" cy="32861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316" name="Picture 4" descr="https://upload.wikimedia.org/wikipedia/commons/thumb/1/18/Prachovske_skaly_CZ_02.jpg/1280px-Prachovske_skaly_CZ_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286124"/>
            <a:ext cx="3857652" cy="32464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57818" y="571480"/>
            <a:ext cx="2779992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Vodstvo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214422"/>
            <a:ext cx="378621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</a:rPr>
              <a:t>Labe, </a:t>
            </a:r>
            <a:r>
              <a:rPr lang="cs-CZ" sz="3200" b="1" dirty="0" err="1" smtClean="0">
                <a:solidFill>
                  <a:srgbClr val="000000"/>
                </a:solidFill>
              </a:rPr>
              <a:t>Cídlina</a:t>
            </a:r>
            <a:r>
              <a:rPr lang="cs-CZ" sz="3200" b="1" dirty="0" smtClean="0">
                <a:solidFill>
                  <a:srgbClr val="000000"/>
                </a:solidFill>
              </a:rPr>
              <a:t>,</a:t>
            </a:r>
            <a:endParaRPr lang="cs-CZ" sz="2800" b="1" dirty="0" smtClean="0">
              <a:solidFill>
                <a:srgbClr val="00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 </a:t>
            </a:r>
          </a:p>
          <a:p>
            <a:pPr algn="ctr"/>
            <a:endParaRPr lang="cs-CZ" sz="2800" b="1" dirty="0" smtClean="0">
              <a:solidFill>
                <a:srgbClr val="000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         nádrž Rozkoš</a:t>
            </a:r>
            <a:endParaRPr lang="cs-CZ" sz="3200" b="1" dirty="0">
              <a:solidFill>
                <a:srgbClr val="000000"/>
              </a:solidFill>
            </a:endParaRPr>
          </a:p>
        </p:txBody>
      </p:sp>
      <p:pic>
        <p:nvPicPr>
          <p:cNvPr id="12290" name="Picture 2" descr="http://upload.wikimedia.org/wikipedia/commons/thumb/9/98/Rozko%C5%A1_from_air_1.jpg/1280px-Rozko%C5%A1_from_air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3214686"/>
            <a:ext cx="5389552" cy="3448626"/>
          </a:xfrm>
          <a:prstGeom prst="rect">
            <a:avLst/>
          </a:prstGeom>
          <a:ln w="190500" cap="sq">
            <a:solidFill>
              <a:schemeClr val="bg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8860" y="1214422"/>
            <a:ext cx="4187365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Zemědělství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2571744"/>
            <a:ext cx="848745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Polabská nížina – zelenina, obilí, kukuřice,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cukrovka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Podhorské oblasti – oves, brambory, len,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chov skotu</a:t>
            </a:r>
            <a:r>
              <a:rPr lang="cs-CZ" sz="3200" b="1" dirty="0">
                <a:solidFill>
                  <a:srgbClr val="000000"/>
                </a:solidFill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</a:rPr>
              <a:t>a ovcí</a:t>
            </a:r>
            <a:endParaRPr lang="cs-CZ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72132" y="428604"/>
            <a:ext cx="2892587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Průmysl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2844" y="0"/>
            <a:ext cx="42862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Trutnov – textilní průmysl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Vrchlabí – textilní průmysl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Dvůr Králové – textilní průmysl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Vamberk – ruční krajka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Hradec Králové – výroba klavírů Petrof</a:t>
            </a:r>
            <a:endParaRPr lang="cs-CZ" sz="3200" b="1" dirty="0">
              <a:solidFill>
                <a:srgbClr val="000000"/>
              </a:solidFill>
            </a:endParaRPr>
          </a:p>
        </p:txBody>
      </p:sp>
      <p:pic>
        <p:nvPicPr>
          <p:cNvPr id="10242" name="Picture 2" descr="https://upload.wikimedia.org/wikipedia/commons/2/28/Inzer%C3%A1t_Petrof_189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428736"/>
            <a:ext cx="3429024" cy="4572032"/>
          </a:xfrm>
          <a:prstGeom prst="rect">
            <a:avLst/>
          </a:prstGeom>
          <a:noFill/>
        </p:spPr>
      </p:pic>
      <p:pic>
        <p:nvPicPr>
          <p:cNvPr id="10244" name="Picture 4" descr="https://upload.wikimedia.org/wikipedia/commons/5/5e/PSM_V08_D544_Valenciennes_lace_of_ypr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5000636"/>
            <a:ext cx="3547953" cy="17217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357166"/>
            <a:ext cx="7437613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Památky a zajímavosti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3108" y="1857364"/>
            <a:ext cx="434317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Babiččino údolí</a:t>
            </a:r>
            <a:endParaRPr lang="cs-CZ" sz="4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9218" name="Picture 2" descr="https://upload.wikimedia.org/wikipedia/commons/thumb/e/e7/Babi%C4%8D%C4%8Dino_%C3%BAdol%C3%AD%2C_pam%C3%A1tn%C3%ADk_Babi%C4%8Dky%2C_detail.jpg/1280px-Babi%C4%8D%C4%8Dino_%C3%BAdol%C3%AD%2C_pam%C3%A1tn%C3%ADk_Babi%C4%8Dky%2C_deta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714488"/>
            <a:ext cx="6000792" cy="42553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6248" y="714356"/>
            <a:ext cx="45069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- místo známé z knihy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Boženy Němcové 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- babička</a:t>
            </a:r>
            <a:endParaRPr lang="cs-CZ" sz="32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4143380"/>
            <a:ext cx="37340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- nachází se zde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i zámek Ratibořice</a:t>
            </a:r>
            <a:endParaRPr lang="cs-CZ" sz="3200" b="1" dirty="0">
              <a:solidFill>
                <a:srgbClr val="000000"/>
              </a:solidFill>
            </a:endParaRPr>
          </a:p>
        </p:txBody>
      </p:sp>
      <p:pic>
        <p:nvPicPr>
          <p:cNvPr id="8194" name="Picture 2" descr="https://upload.wikimedia.org/wikipedia/commons/thumb/1/1c/Ratibo%C5%99ice_castle_whole.JPG/1280px-Ratibo%C5%99ice_castle_who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3429000"/>
            <a:ext cx="4042787" cy="30320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196" name="Picture 4" descr="https://upload.wikimedia.org/wikipedia/commons/thumb/3/35/Babi%C4%8D%C4%8Dino_%C3%BAdol%C3%AD%2C_Viktor%C4%8Din_splav.jpg/1280px-Babi%C4%8D%C4%8Dino_%C3%BAdol%C3%AD%2C_Viktor%C4%8Din_spla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428604"/>
            <a:ext cx="4000528" cy="30003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00298" y="642918"/>
            <a:ext cx="33716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chemeClr val="bg1">
                    <a:shade val="50000"/>
                  </a:schemeClr>
                </a:solidFill>
              </a:rPr>
              <a:t>h</a:t>
            </a:r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rad Kost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7170" name="Picture 2" descr="https://upload.wikimedia.org/wikipedia/commons/thumb/c/cf/Kost02.jpg/1280px-Kost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500174"/>
            <a:ext cx="7570313" cy="502124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29124" y="357166"/>
            <a:ext cx="3857652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vybudován ve 14. století z mohutných pískovcových kvádrů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rgbClr val="000000"/>
                </a:solidFill>
              </a:rPr>
              <a:t> „Hrad je tvrdý jako kost a kost patří psu,“ prohlásil prý údajně Jan Žižka po nezdařeném obléhání hradu – podle toho i název hradu</a:t>
            </a:r>
          </a:p>
          <a:p>
            <a:pPr algn="ctr">
              <a:buFontTx/>
              <a:buChar char="-"/>
            </a:pPr>
            <a:r>
              <a:rPr lang="cs-CZ" sz="2400" b="1" dirty="0">
                <a:solidFill>
                  <a:srgbClr val="000000"/>
                </a:solidFill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</a:rPr>
              <a:t>zajímavostí je věž s lichoběžníkovým půdorysem, kterou stavitelé schválně použili -  po stěně, která není k nepříteli natočena kolmo, koule sklouzne a nenadělá škodu.</a:t>
            </a:r>
          </a:p>
          <a:p>
            <a:pPr algn="ctr">
              <a:buFontTx/>
              <a:buChar char="-"/>
            </a:pP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6146" name="Picture 2" descr="https://upload.wikimedia.org/wikipedia/commons/thumb/7/78/Kost01.jpg/640px-Kost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71480"/>
            <a:ext cx="3965591" cy="59545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71604" y="357166"/>
            <a:ext cx="5739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Prachovské skály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5122" name="Picture 2" descr="https://upload.wikimedia.org/wikipedia/commons/thumb/f/f4/Prachauer_felsen_03.jpg/1280px-Prachauer_felsen_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544" y="1428736"/>
            <a:ext cx="8028913" cy="50236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20" y="428604"/>
            <a:ext cx="87154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0000"/>
                </a:solidFill>
              </a:rPr>
              <a:t> </a:t>
            </a:r>
            <a:r>
              <a:rPr lang="cs-CZ" sz="3200" b="1" dirty="0" smtClean="0">
                <a:solidFill>
                  <a:srgbClr val="000000"/>
                </a:solidFill>
              </a:rPr>
              <a:t>- vznik : </a:t>
            </a:r>
            <a:r>
              <a:rPr lang="pl-PL" sz="3200" b="1" dirty="0" smtClean="0">
                <a:solidFill>
                  <a:srgbClr val="000000"/>
                </a:solidFill>
              </a:rPr>
              <a:t>jako usazeniny na okraji moře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- před dávnými lety tu byl neprostupný prales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- skalní město tvarované pískovci</a:t>
            </a:r>
            <a:endParaRPr lang="cs-CZ" sz="3200" b="1" dirty="0">
              <a:solidFill>
                <a:srgbClr val="000000"/>
              </a:solidFill>
            </a:endParaRPr>
          </a:p>
        </p:txBody>
      </p:sp>
      <p:pic>
        <p:nvPicPr>
          <p:cNvPr id="5" name="Picture 4" descr="https://upload.wikimedia.org/wikipedia/commons/thumb/1/18/Prachovske_skaly_CZ_02.jpg/1280px-Prachovske_skaly_CZ_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2857496"/>
            <a:ext cx="3857652" cy="32464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14414" y="428604"/>
            <a:ext cx="642942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Opakování učiva:</a:t>
            </a:r>
          </a:p>
          <a:p>
            <a:r>
              <a:rPr lang="cs-CZ" sz="3200" dirty="0" smtClean="0">
                <a:solidFill>
                  <a:srgbClr val="000000"/>
                </a:solidFill>
              </a:rPr>
              <a:t>Úkol:  Ve větách najdi památku nebo město kraje.</a:t>
            </a:r>
          </a:p>
          <a:p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Poslouchali jsme jak kos tiše zpívá při vycházení slunce.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 Před námi byla temná  chodba.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 V dálce  vystupovala z lesů  bílá věžička.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14414" y="428604"/>
            <a:ext cx="642942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Opakování učiva: Řešení</a:t>
            </a:r>
          </a:p>
          <a:p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Poslouchali jsme jak </a:t>
            </a:r>
            <a:r>
              <a:rPr lang="cs-CZ" sz="3200" dirty="0" smtClean="0">
                <a:solidFill>
                  <a:srgbClr val="000000"/>
                </a:solidFill>
              </a:rPr>
              <a:t>kos t</a:t>
            </a:r>
            <a:r>
              <a:rPr lang="cs-CZ" sz="3200" dirty="0" smtClean="0">
                <a:solidFill>
                  <a:srgbClr val="FF0000"/>
                </a:solidFill>
              </a:rPr>
              <a:t>iše zpívá při vycházení slunce.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 Před námi byla tem</a:t>
            </a:r>
            <a:r>
              <a:rPr lang="cs-CZ" sz="3200" dirty="0" smtClean="0">
                <a:solidFill>
                  <a:srgbClr val="000000"/>
                </a:solidFill>
              </a:rPr>
              <a:t>ná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>
                <a:solidFill>
                  <a:srgbClr val="000000"/>
                </a:solidFill>
              </a:rPr>
              <a:t>chod</a:t>
            </a:r>
            <a:r>
              <a:rPr lang="cs-CZ" sz="3200" dirty="0" smtClean="0">
                <a:solidFill>
                  <a:srgbClr val="FF0000"/>
                </a:solidFill>
              </a:rPr>
              <a:t>ba.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 V dálce  vystupovala z lesů  </a:t>
            </a:r>
            <a:r>
              <a:rPr lang="cs-CZ" sz="3200" dirty="0" smtClean="0">
                <a:solidFill>
                  <a:srgbClr val="000000"/>
                </a:solidFill>
              </a:rPr>
              <a:t>Bílá věž</a:t>
            </a:r>
            <a:r>
              <a:rPr lang="cs-CZ" sz="3200" dirty="0" smtClean="0">
                <a:solidFill>
                  <a:srgbClr val="FF0000"/>
                </a:solidFill>
              </a:rPr>
              <a:t>ička.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285861"/>
            <a:ext cx="7715304" cy="907940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hlinkClick r:id="rId2"/>
              </a:rPr>
              <a:t>http</a:t>
            </a:r>
            <a:r>
              <a:rPr lang="cs-CZ" sz="1200" b="1" dirty="0" smtClean="0">
                <a:hlinkClick r:id="rId2"/>
              </a:rPr>
              <a:t>://cs.wikipedia.org/wiki/N%C3%A1dr%C5%BE_Rozko%C5%A1#mediaviewer/Soubor:Rozko%C5%A1_from_air_1.jpg</a:t>
            </a:r>
            <a:endParaRPr lang="cs-CZ" sz="1200" b="1" dirty="0" smtClean="0"/>
          </a:p>
          <a:p>
            <a:r>
              <a:rPr lang="cs-CZ" sz="1200" b="1" dirty="0" smtClean="0">
                <a:hlinkClick r:id="rId3"/>
              </a:rPr>
              <a:t>https://</a:t>
            </a:r>
            <a:r>
              <a:rPr lang="cs-CZ" sz="1200" b="1" dirty="0" smtClean="0">
                <a:hlinkClick r:id="rId3"/>
              </a:rPr>
              <a:t>cs.wikipedia.org/wiki/Prachovsk%C3%A9_sk%C3%A1ly#mediaviewer/File:Prachovske_skaly_CZ_02.jpg</a:t>
            </a:r>
          </a:p>
          <a:p>
            <a:r>
              <a:rPr lang="cs-CZ" sz="1200" b="1" dirty="0" smtClean="0">
                <a:hlinkClick r:id="rId3"/>
              </a:rPr>
              <a:t>https://cs.wikipedia.org/wiki/Pali%C4%8Dkov%C3%A1n%C3%AD#mediaviewer/File:PSM_V08_D544_Valenciennes_lace_of_ypres.jpg</a:t>
            </a:r>
            <a:endParaRPr lang="cs-CZ" sz="1200" b="1" dirty="0" smtClean="0">
              <a:hlinkClick r:id="rId3"/>
            </a:endParaRPr>
          </a:p>
          <a:p>
            <a:r>
              <a:rPr lang="cs-CZ" sz="1200" b="1" dirty="0" smtClean="0">
                <a:hlinkClick r:id="rId3"/>
              </a:rPr>
              <a:t>https://</a:t>
            </a:r>
            <a:r>
              <a:rPr lang="cs-CZ" sz="1200" b="1" dirty="0" smtClean="0">
                <a:hlinkClick r:id="rId3"/>
              </a:rPr>
              <a:t>cs.wikipedia.org/wiki/Petrof#mediaviewer/File:Inzer%C3%A1t_Petrof_1895.jpg</a:t>
            </a:r>
          </a:p>
          <a:p>
            <a:r>
              <a:rPr lang="cs-CZ" sz="1200" b="1" dirty="0" smtClean="0">
                <a:hlinkClick r:id="rId3"/>
              </a:rPr>
              <a:t>https://cs.wikipedia.org/wiki/Ratibo%C5%99ice_(%C4%8Cesk%C3%A1_Skalice)#mediaviewer/File:Ratibo%C5%99ice_castle_whole.JPG</a:t>
            </a:r>
            <a:endParaRPr lang="cs-CZ" sz="1200" b="1" dirty="0" smtClean="0">
              <a:hlinkClick r:id="rId3"/>
            </a:endParaRPr>
          </a:p>
          <a:p>
            <a:r>
              <a:rPr lang="cs-CZ" sz="1200" b="1" dirty="0" smtClean="0"/>
              <a:t>https</a:t>
            </a:r>
            <a:r>
              <a:rPr lang="cs-CZ" sz="1200" b="1" dirty="0" smtClean="0"/>
              <a:t>://cs.wikipedia.org/wiki/Babi%C4%8D%C4%8Dino_%C3%BAdol%C3%AD#mediaviewer/File:Babi%C4%8D%C4%8Dino_%C3%BAdol%C3%AD,_Viktor%C4%8Din_splav.jpg</a:t>
            </a:r>
            <a:endParaRPr lang="cs-CZ" sz="1200" b="1" dirty="0" smtClean="0"/>
          </a:p>
          <a:p>
            <a:r>
              <a:rPr lang="cs-CZ" sz="1200" b="1" dirty="0" smtClean="0"/>
              <a:t>https://cs.wikipedia.org/wiki/Babi%C4%8D%C4%8Dino_%C3%BAdol%C3%AD#mediaviewer/File:Babi%C4%8D%C4%8Dino_%C3%BAdol%C3%AD,_pam%C3%A1tn%C3%ADk_Babi%C4%8Dky,_detail.jpg</a:t>
            </a:r>
            <a:endParaRPr lang="cs-CZ" sz="1200" b="1" dirty="0" smtClean="0"/>
          </a:p>
          <a:p>
            <a:r>
              <a:rPr lang="cs-CZ" sz="1200" b="1" dirty="0" smtClean="0">
                <a:hlinkClick r:id="rId4"/>
              </a:rPr>
              <a:t>https://cs.wikipedia.org/wiki/Kost_(hrad</a:t>
            </a:r>
            <a:r>
              <a:rPr lang="cs-CZ" sz="1200" b="1" dirty="0" smtClean="0">
                <a:hlinkClick r:id="rId4"/>
              </a:rPr>
              <a:t>)#mediaviewer/File:Kost02.jpg</a:t>
            </a:r>
          </a:p>
          <a:p>
            <a:r>
              <a:rPr lang="cs-CZ" sz="1200" b="1" dirty="0" smtClean="0">
                <a:hlinkClick r:id="rId4"/>
              </a:rPr>
              <a:t>https://cs.wikipedia.org/wiki/Kost_(hrad)#</a:t>
            </a:r>
            <a:r>
              <a:rPr lang="cs-CZ" sz="1200" b="1" dirty="0" smtClean="0">
                <a:hlinkClick r:id="rId4"/>
              </a:rPr>
              <a:t>mediaviewer/File:Kost01.jpg</a:t>
            </a:r>
          </a:p>
          <a:p>
            <a:r>
              <a:rPr lang="cs-CZ" sz="1200" b="1" dirty="0" smtClean="0">
                <a:hlinkClick r:id="rId4"/>
              </a:rPr>
              <a:t>https://cs.wikipedia.org/wiki/Prachovsk%C3%A9_sk%C3%A1ly#mediaviewer/File:Prachauer_felsen_03.jpg</a:t>
            </a:r>
            <a:endParaRPr lang="cs-CZ" sz="1200" b="1" dirty="0" smtClean="0">
              <a:hlinkClick r:id="rId4"/>
            </a:endParaRPr>
          </a:p>
          <a:p>
            <a:r>
              <a:rPr lang="cs-CZ" sz="1200" b="1" dirty="0" smtClean="0">
                <a:hlinkClick r:id="rId5"/>
              </a:rPr>
              <a:t>https</a:t>
            </a:r>
            <a:r>
              <a:rPr lang="cs-CZ" sz="1200" b="1" dirty="0" smtClean="0">
                <a:hlinkClick r:id="rId5"/>
              </a:rPr>
              <a:t>://cs.wikipedia.org/wiki/Petrof#mediaviewer/File:Building_Fairs_Brno_2011_(199).</a:t>
            </a:r>
            <a:r>
              <a:rPr lang="cs-CZ" sz="1200" b="1" dirty="0" smtClean="0">
                <a:hlinkClick r:id="rId5"/>
              </a:rPr>
              <a:t>jpg</a:t>
            </a:r>
            <a:endParaRPr lang="cs-CZ" sz="1200" b="1" dirty="0" smtClean="0"/>
          </a:p>
          <a:p>
            <a:r>
              <a:rPr lang="cs-CZ" sz="1200" b="1" dirty="0" smtClean="0"/>
              <a:t>https://cs.wikipedia.org/wiki/Bo%C5%BEena_N%C4%9Bmcov%C3%A1#mediaviewer/File:Bozena_Nemcova_Babicka_1913.jpg</a:t>
            </a:r>
            <a:endParaRPr lang="cs-CZ" sz="1200" b="1" dirty="0" smtClean="0"/>
          </a:p>
          <a:p>
            <a:r>
              <a:rPr lang="cs-CZ" sz="1200" b="1" dirty="0" smtClean="0"/>
              <a:t>https://cs.wikipedia.org/wiki/Prachovsk%C3%A9_sk%C3%A1ly#mediaviewer/File:Prachauer_felsen_03.jpg</a:t>
            </a:r>
            <a:endParaRPr lang="cs-CZ" sz="1200" b="1" dirty="0" smtClean="0"/>
          </a:p>
          <a:p>
            <a:r>
              <a:rPr lang="cs-CZ" sz="1400" b="1" dirty="0" smtClean="0">
                <a:hlinkClick r:id="rId6"/>
              </a:rPr>
              <a:t>https://cs.wikipedia.org/wiki/Sn%C4%9B%C5%BEka#mediaviewer/File:%</a:t>
            </a:r>
            <a:r>
              <a:rPr lang="cs-CZ" sz="1400" b="1" dirty="0" smtClean="0">
                <a:hlinkClick r:id="rId6"/>
              </a:rPr>
              <a:t>C5%9Anie%C5%BCka_z_zachodu.jpg</a:t>
            </a:r>
            <a:endParaRPr lang="cs-CZ" sz="14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500042"/>
            <a:ext cx="24791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Použité odkazy: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obrázky: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7">
      <a:dk1>
        <a:srgbClr val="DD7E0E"/>
      </a:dk1>
      <a:lt1>
        <a:sysClr val="window" lastClr="FFFFFF"/>
      </a:lt1>
      <a:dk2>
        <a:srgbClr val="D39755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347</TotalTime>
  <Words>534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43</cp:revision>
  <dcterms:created xsi:type="dcterms:W3CDTF">2013-01-11T15:14:41Z</dcterms:created>
  <dcterms:modified xsi:type="dcterms:W3CDTF">2014-09-16T15:54:45Z</dcterms:modified>
</cp:coreProperties>
</file>