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zenakava.sk/attachments/Image/Ako_ochutnat_kavu_266.png" TargetMode="External"/><Relationship Id="rId2" Type="http://schemas.openxmlformats.org/officeDocument/2006/relationships/hyperlink" Target="http://lidske-smysly.wbs.cz/cich/no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sskolnikaplic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778087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19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Čich, chuť, hmat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16.5.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Čich, chuť, hmat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smyslové orgány – čidla dávají informace o změnách vnějšího a vnitřního prostředí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ostředivé dráhy vedou informace do CNS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základní smysly – čich, chuť, hmat, sluch, zrak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Čich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č</a:t>
            </a:r>
            <a:r>
              <a:rPr lang="cs-CZ" dirty="0" smtClean="0"/>
              <a:t>ichové buňky v dutině nosní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reagují na látky rozpuštěné ve vzduchu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 dlouhotrvajícím podráždění se čich otupuje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může se poškodit vdechováním nebezpečných látek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76675"/>
            <a:ext cx="4562475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Chuť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ouvisí s činností trávicí soustavy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chuťové pohárky na jazyku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základní chuťové vjemy – sladkost, slanost, kyselost, hořkost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konzumací silně kořeněných jídel se chuť otupuje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89040"/>
            <a:ext cx="25336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Hmat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umožňuje vnímání tlaku, chladu, tepla, bolesti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nejvíce nervových zakončení je na konečcích prstů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vnímání bolesti varuje před úrazem a onemocněním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84984"/>
            <a:ext cx="2232248" cy="2744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www.lidske-smysly.wbs.cz</a:t>
            </a:r>
            <a:r>
              <a:rPr lang="pt-BR" sz="1050" dirty="0"/>
              <a:t> [online]. [cit. 12.5.2013].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lidske-smysly.wbs.cz/cich/nos.jpg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www.prazenakava.sk</a:t>
            </a:r>
            <a:r>
              <a:rPr lang="pt-BR" sz="1050" dirty="0"/>
              <a:t> [online]. [cit. 12.5.2013].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www.prazenakava.sk/attachments/Image/Ako_ochutnat_kavu_266.png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www.prazenakava.sk</a:t>
            </a:r>
            <a:r>
              <a:rPr lang="pt-BR" sz="1050" dirty="0"/>
              <a:t> [online]. [cit. 12.5.2013]. Dostupný na WWW: </a:t>
            </a:r>
            <a:r>
              <a:rPr lang="pt-BR" sz="1050" dirty="0" smtClean="0">
                <a:hlinkClick r:id="rId4"/>
              </a:rPr>
              <a:t>www.zsskolnikaplice.cz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152</TotalTime>
  <Words>227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Prezentace aplikace PowerPoint</vt:lpstr>
      <vt:lpstr>Čich, chuť, hmat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22</cp:revision>
  <dcterms:created xsi:type="dcterms:W3CDTF">2013-02-17T15:43:31Z</dcterms:created>
  <dcterms:modified xsi:type="dcterms:W3CDTF">2013-07-01T08:33:08Z</dcterms:modified>
</cp:coreProperties>
</file>