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5/Fingerprint_detail_on_male_finger.jpg/220px-Fingerprint_detail_on_male_finger.jpg" TargetMode="External"/><Relationship Id="rId2" Type="http://schemas.openxmlformats.org/officeDocument/2006/relationships/hyperlink" Target="http://www.bioderma.com/uploads/pics/coupe2_1_cz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0568867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15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Kožní soustava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20.4. 2013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25.4.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Kožní soustava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lidská kůže chrání člověka před vnějšími vlivy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UV záření, chemické látky, škodlivé organismy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stavba kůže – pokožka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 škára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mtClean="0"/>
              <a:t>	         podkožní vazivo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Pokožka - epidermis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vrstvy buněk, ve spodní vrstvě vznikají nové buňky, ve svrchní vrstvě odumírají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melanin – kožní pigment, zbarvení kůže, opalování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155" y="2636912"/>
            <a:ext cx="5449290" cy="3820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Škára – dermis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azivová vrstva, obsahuje nervová zakončení – vnímání chladu, tepla tlaku, bolesti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vyrůstají vlasy, nehty, chlupy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papilární linie – individuální, dědičné</a:t>
            </a:r>
          </a:p>
          <a:p>
            <a:pPr marL="0" indent="0">
              <a:buNone/>
            </a:pPr>
            <a:r>
              <a:rPr lang="cs-CZ" b="1" dirty="0" smtClean="0"/>
              <a:t>Podkožní vazivo – hypodermis</a:t>
            </a:r>
          </a:p>
          <a:p>
            <a:pPr marL="0" indent="0">
              <a:buNone/>
            </a:pPr>
            <a:r>
              <a:rPr lang="cs-CZ" dirty="0" smtClean="0"/>
              <a:t>obsahuje tukové buňky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potní žlázy – regulují vodní režim v těle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mazové žlázy – chrání pokožku, vlasy, chlupy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pachové žlázy – dodávají tělu charakteristický pach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mléčné žlázy – vyvíjejí se u žen v pubertě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604" y="1478704"/>
            <a:ext cx="2095500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Poranění kůže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ovrchové, hluboké rány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popáleniny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omrzliny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poleptání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ekzémy, alergie, bradavice, záněty, akné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rakovina kůže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Otázky:</a:t>
            </a:r>
          </a:p>
          <a:p>
            <a:pPr marL="0" indent="0">
              <a:buNone/>
            </a:pPr>
            <a:r>
              <a:rPr lang="cs-CZ" dirty="0" smtClean="0"/>
              <a:t>Čím se zabývá daktyloskopie?</a:t>
            </a:r>
          </a:p>
          <a:p>
            <a:pPr marL="0" indent="0">
              <a:buNone/>
            </a:pPr>
            <a:r>
              <a:rPr lang="cs-CZ" dirty="0" smtClean="0"/>
              <a:t>Jaké jsou hlavní funkce kožní soustavy?</a:t>
            </a:r>
          </a:p>
          <a:p>
            <a:pPr marL="0" indent="0">
              <a:buNone/>
            </a:pPr>
            <a:r>
              <a:rPr lang="cs-CZ" dirty="0" smtClean="0"/>
              <a:t>Základní hygienické požadavky jsou ……………….</a:t>
            </a:r>
          </a:p>
          <a:p>
            <a:pPr marL="0" indent="0">
              <a:buNone/>
            </a:pPr>
            <a:r>
              <a:rPr lang="cs-CZ" dirty="0" smtClean="0"/>
              <a:t>Co jsou vlasy, chlupy, nehty?</a:t>
            </a:r>
          </a:p>
          <a:p>
            <a:pPr marL="0" indent="0">
              <a:buNone/>
            </a:pPr>
            <a:r>
              <a:rPr lang="cs-CZ" dirty="0" smtClean="0"/>
              <a:t>Která část kůže je důležitou ochrannou složkou při opalování?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www.bioderma.com</a:t>
            </a:r>
            <a:r>
              <a:rPr lang="pt-BR" sz="1050" dirty="0"/>
              <a:t> [online]. [cit. 21.4.2013].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www.bioderma.com/uploads/pics/coupe2_1_cz.jpg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21.4.2013].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upload.wikimedia.org/wikipedia/commons/thumb/1/15/Fingerprint_detail_on_male_finger.jpg/220px-Fingerprint_detail_on_male_finger.jpg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340</TotalTime>
  <Words>287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Prezentace aplikace PowerPoint</vt:lpstr>
      <vt:lpstr>Kožní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21</cp:revision>
  <dcterms:created xsi:type="dcterms:W3CDTF">2013-02-17T15:43:31Z</dcterms:created>
  <dcterms:modified xsi:type="dcterms:W3CDTF">2013-07-01T08:26:24Z</dcterms:modified>
</cp:coreProperties>
</file>