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591825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13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Metabolismus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17.4. 2013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18.4.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1143000"/>
          </a:xfrm>
        </p:spPr>
        <p:txBody>
          <a:bodyPr/>
          <a:lstStyle/>
          <a:p>
            <a:r>
              <a:rPr lang="cs-CZ" dirty="0" smtClean="0"/>
              <a:t>Metabolismus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7241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souhrn všech látkových přeměn v těle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katabolismus – přeměna složitých látek na jednodušší, uvolňování energie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anabolismus – z jednodušších látek látky složitější, energie se spotřebovává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ákladní živiny – cukry, tuky, bílkoviny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potrava musí obsahovat také vodu, vitamíny a minerální látky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Cukry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h</a:t>
            </a:r>
            <a:r>
              <a:rPr lang="cs-CZ" dirty="0" smtClean="0"/>
              <a:t>lavní zdroj energie, škrob, laktóza, sacharóza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glukóza – jednoduchý cukr v krevní plazmě, přebytečný se přeměňuje na glykogen a zpět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celulóza – součást nestravitelné vlákniny, ovoce, zelenina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Tuky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pohotový a vydatný zdroj energie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u</a:t>
            </a:r>
            <a:r>
              <a:rPr lang="cs-CZ" dirty="0" smtClean="0"/>
              <a:t>kládání v tukových tkáních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tuky rostlinné a živočišné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rozpouštění vitamínů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Bílkoviny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ákladní stavební látka buněk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r</a:t>
            </a:r>
            <a:r>
              <a:rPr lang="cs-CZ" dirty="0" smtClean="0"/>
              <a:t>ostlinného a živočišného původu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Voda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ůležité rozpouštědlo, cca 2 litry denně,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t</a:t>
            </a:r>
            <a:r>
              <a:rPr lang="cs-CZ" dirty="0" smtClean="0"/>
              <a:t>ermoregulace, transport látek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Minerální látky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ůležité pro tělesný, duševní a psychický růst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zdroj – zelenina, ovoce, mléko, ryby, minerální vody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Vitamíny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n</a:t>
            </a:r>
            <a:r>
              <a:rPr lang="cs-CZ" dirty="0" smtClean="0"/>
              <a:t>ezbytné, nutno přijímat v potravě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r</a:t>
            </a:r>
            <a:r>
              <a:rPr lang="cs-CZ" dirty="0" smtClean="0"/>
              <a:t>ozpustné v tucích – A,D,E,K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rozpustné ve vodě – B,C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drojem vitamínů především ovoce, zelenina, obilniny, maso, vejce</a:t>
            </a:r>
            <a:r>
              <a:rPr lang="cs-CZ" smtClean="0"/>
              <a:t>, mléko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101</TotalTime>
  <Words>278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 dumy</vt:lpstr>
      <vt:lpstr>Prezentace aplikace PowerPoint</vt:lpstr>
      <vt:lpstr>Metabolismus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16</cp:revision>
  <dcterms:created xsi:type="dcterms:W3CDTF">2013-02-17T15:43:31Z</dcterms:created>
  <dcterms:modified xsi:type="dcterms:W3CDTF">2013-06-23T20:02:45Z</dcterms:modified>
</cp:coreProperties>
</file>