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AC4A9-D40B-4515-B568-BC09AB58E30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53883-CBC1-49EE-985D-31DA668824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slide" Target="slide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0.wav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729" y="769912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2492896"/>
            <a:ext cx="8640960" cy="1440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VY_32_INOVACE_15_ NÁSOBENÍ 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DĚLENÍ MIMO OBOR NÁSOBILKY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87824" y="434632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pro: 4. a 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5. ročník ZŠ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Šárka </a:t>
            </a:r>
            <a:r>
              <a:rPr lang="cs-CZ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Hoňková</a:t>
            </a:r>
            <a:endParaRPr lang="cs-CZ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7092280" y="5733256"/>
            <a:ext cx="1224136" cy="864096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66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XGJZ7P72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4010744" cy="410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9022" y="764704"/>
            <a:ext cx="4680520" cy="1800200"/>
          </a:xfrm>
          <a:prstGeom prst="cloud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492444" y="1203139"/>
            <a:ext cx="4680520" cy="2297869"/>
          </a:xfrm>
          <a:prstGeom prst="cloud">
            <a:avLst/>
          </a:prstGeom>
          <a:solidFill>
            <a:schemeClr val="bg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2988" y="1203139"/>
            <a:ext cx="3853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ACH NE ! </a:t>
            </a:r>
            <a:endParaRPr lang="cs-CZ" sz="5400" b="1" cap="none" spc="0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60895" y="1340768"/>
            <a:ext cx="3768980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JE </a:t>
            </a:r>
          </a:p>
          <a:p>
            <a:pPr lvl="0" algn="ctr"/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ŠPATNĚ !</a:t>
            </a:r>
            <a:endParaRPr lang="cs-CZ" sz="54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Šipka doprava 9">
            <a:hlinkClick r:id="rId4" action="ppaction://hlinksldjump"/>
          </p:cNvPr>
          <p:cNvSpPr/>
          <p:nvPr/>
        </p:nvSpPr>
        <p:spPr>
          <a:xfrm>
            <a:off x="7380312" y="5946088"/>
            <a:ext cx="1080120" cy="7232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3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sndAc>
          <p:stSnd>
            <p:snd r:embed="rId2" name="bomb.wav"/>
          </p:stSnd>
        </p:sndAc>
      </p:transition>
    </mc:Choice>
    <mc:Fallback xmlns="">
      <p:transition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živatel\AppData\Local\Microsoft\Windows\Temporary Internet Files\Content.IE5\PD1YU1XO\MC900435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004" y="1472898"/>
            <a:ext cx="4843291" cy="338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3248" y="116632"/>
            <a:ext cx="86405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Klikni na správný výsledek</a:t>
            </a:r>
            <a:endParaRPr lang="cs-CZ" sz="4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44573" y="2849482"/>
            <a:ext cx="9492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112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04334" y="1074366"/>
            <a:ext cx="27655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72 : 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76618" y="2519317"/>
            <a:ext cx="17892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18 x 3 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24084" y="4367434"/>
            <a:ext cx="12602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13 x 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29336" y="5603041"/>
            <a:ext cx="13981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135 : 9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1705" y="916900"/>
            <a:ext cx="12602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15 x 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26617" y="2213413"/>
            <a:ext cx="12602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14 x 8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5479" y="3783147"/>
            <a:ext cx="12843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96 : 8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215671" y="5183656"/>
            <a:ext cx="11785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91 : 7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582998" y="5477824"/>
            <a:ext cx="13660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16 x 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>
            <a:hlinkClick r:id="rId3" action="ppaction://hlinksldjump"/>
          </p:cNvPr>
          <p:cNvSpPr/>
          <p:nvPr/>
        </p:nvSpPr>
        <p:spPr>
          <a:xfrm>
            <a:off x="1263788" y="1478605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>
            <a:hlinkClick r:id="rId3" action="ppaction://hlinksldjump"/>
          </p:cNvPr>
          <p:cNvSpPr/>
          <p:nvPr/>
        </p:nvSpPr>
        <p:spPr>
          <a:xfrm>
            <a:off x="587000" y="2843681"/>
            <a:ext cx="729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96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639898" y="1463851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48" name="Obdélník 2047"/>
          <p:cNvSpPr/>
          <p:nvPr/>
        </p:nvSpPr>
        <p:spPr>
          <a:xfrm>
            <a:off x="35266" y="1471146"/>
            <a:ext cx="6238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90</a:t>
            </a:r>
          </a:p>
        </p:txBody>
      </p:sp>
      <p:sp>
        <p:nvSpPr>
          <p:cNvPr id="2053" name="Obdélník 2052">
            <a:hlinkClick r:id="rId3" action="ppaction://hlinksldjump"/>
          </p:cNvPr>
          <p:cNvSpPr/>
          <p:nvPr/>
        </p:nvSpPr>
        <p:spPr>
          <a:xfrm>
            <a:off x="-100046" y="2837880"/>
            <a:ext cx="8386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104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55" name="Obdélník 2054">
            <a:hlinkClick r:id="rId3" action="ppaction://hlinksldjump"/>
          </p:cNvPr>
          <p:cNvSpPr/>
          <p:nvPr/>
        </p:nvSpPr>
        <p:spPr>
          <a:xfrm>
            <a:off x="114672" y="4389298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57" name="Obdélník 2056"/>
          <p:cNvSpPr/>
          <p:nvPr/>
        </p:nvSpPr>
        <p:spPr>
          <a:xfrm>
            <a:off x="681411" y="4368342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12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59" name="Obdélník 2058">
            <a:hlinkClick r:id="rId3" action="ppaction://hlinksldjump"/>
          </p:cNvPr>
          <p:cNvSpPr/>
          <p:nvPr/>
        </p:nvSpPr>
        <p:spPr>
          <a:xfrm>
            <a:off x="1270039" y="4367435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13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61" name="Obdélník 2060"/>
          <p:cNvSpPr/>
          <p:nvPr/>
        </p:nvSpPr>
        <p:spPr>
          <a:xfrm>
            <a:off x="738561" y="5680082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13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63" name="Obdélník 2062">
            <a:hlinkClick r:id="rId3" action="ppaction://hlinksldjump"/>
          </p:cNvPr>
          <p:cNvSpPr/>
          <p:nvPr/>
        </p:nvSpPr>
        <p:spPr>
          <a:xfrm>
            <a:off x="1307110" y="5681840"/>
            <a:ext cx="729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14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65" name="Obdélník 2064">
            <a:hlinkClick r:id="rId3" action="ppaction://hlinksldjump"/>
          </p:cNvPr>
          <p:cNvSpPr/>
          <p:nvPr/>
        </p:nvSpPr>
        <p:spPr>
          <a:xfrm>
            <a:off x="1921388" y="5680082"/>
            <a:ext cx="729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15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67" name="Obdélník 2066">
            <a:hlinkClick r:id="rId3" action="ppaction://hlinksldjump"/>
          </p:cNvPr>
          <p:cNvSpPr/>
          <p:nvPr/>
        </p:nvSpPr>
        <p:spPr>
          <a:xfrm>
            <a:off x="3419871" y="6081346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48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69" name="Obdélník 2068">
            <a:hlinkClick r:id="rId3" action="ppaction://hlinksldjump"/>
          </p:cNvPr>
          <p:cNvSpPr/>
          <p:nvPr/>
        </p:nvSpPr>
        <p:spPr>
          <a:xfrm>
            <a:off x="4043760" y="6079468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58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71" name="Obdélník 2070"/>
          <p:cNvSpPr/>
          <p:nvPr/>
        </p:nvSpPr>
        <p:spPr>
          <a:xfrm>
            <a:off x="4685930" y="6079468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73" name="Obdélník 2072">
            <a:hlinkClick r:id="rId3" action="ppaction://hlinksldjump"/>
          </p:cNvPr>
          <p:cNvSpPr/>
          <p:nvPr/>
        </p:nvSpPr>
        <p:spPr>
          <a:xfrm>
            <a:off x="7303586" y="1654200"/>
            <a:ext cx="6238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28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75" name="Obdélník 2074">
            <a:hlinkClick r:id="rId3" action="ppaction://hlinksldjump"/>
          </p:cNvPr>
          <p:cNvSpPr/>
          <p:nvPr/>
        </p:nvSpPr>
        <p:spPr>
          <a:xfrm>
            <a:off x="7927475" y="1654202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16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77" name="Obdélník 2076"/>
          <p:cNvSpPr/>
          <p:nvPr/>
        </p:nvSpPr>
        <p:spPr>
          <a:xfrm>
            <a:off x="8513928" y="1654201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18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79" name="Obdélník 2078">
            <a:hlinkClick r:id="rId3" action="ppaction://hlinksldjump"/>
          </p:cNvPr>
          <p:cNvSpPr/>
          <p:nvPr/>
        </p:nvSpPr>
        <p:spPr>
          <a:xfrm>
            <a:off x="8527754" y="4850963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81" name="Obdélník 2080"/>
          <p:cNvSpPr/>
          <p:nvPr/>
        </p:nvSpPr>
        <p:spPr>
          <a:xfrm>
            <a:off x="7255778" y="4859918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83" name="Obdélník 2082">
            <a:hlinkClick r:id="rId3" action="ppaction://hlinksldjump"/>
          </p:cNvPr>
          <p:cNvSpPr/>
          <p:nvPr/>
        </p:nvSpPr>
        <p:spPr>
          <a:xfrm>
            <a:off x="7890264" y="4859917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85" name="Obdélník 2084">
            <a:hlinkClick r:id="rId3" action="ppaction://hlinksldjump"/>
          </p:cNvPr>
          <p:cNvSpPr/>
          <p:nvPr/>
        </p:nvSpPr>
        <p:spPr>
          <a:xfrm>
            <a:off x="6207706" y="6081346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87" name="Obdélník 2086"/>
          <p:cNvSpPr/>
          <p:nvPr/>
        </p:nvSpPr>
        <p:spPr>
          <a:xfrm>
            <a:off x="6763301" y="6081346"/>
            <a:ext cx="729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15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89" name="Obdélník 2088">
            <a:hlinkClick r:id="rId3" action="ppaction://hlinksldjump"/>
          </p:cNvPr>
          <p:cNvSpPr/>
          <p:nvPr/>
        </p:nvSpPr>
        <p:spPr>
          <a:xfrm>
            <a:off x="7399064" y="6081346"/>
            <a:ext cx="729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35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91" name="Obdélník 2090">
            <a:hlinkClick r:id="rId3" action="ppaction://hlinksldjump"/>
          </p:cNvPr>
          <p:cNvSpPr/>
          <p:nvPr/>
        </p:nvSpPr>
        <p:spPr>
          <a:xfrm>
            <a:off x="7303586" y="3158489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93" name="Obdélník 2092"/>
          <p:cNvSpPr/>
          <p:nvPr/>
        </p:nvSpPr>
        <p:spPr>
          <a:xfrm>
            <a:off x="7890247" y="3141500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54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95" name="Obdélník 2094">
            <a:hlinkClick r:id="rId3" action="ppaction://hlinksldjump"/>
          </p:cNvPr>
          <p:cNvSpPr/>
          <p:nvPr/>
        </p:nvSpPr>
        <p:spPr>
          <a:xfrm>
            <a:off x="8440754" y="3141499"/>
            <a:ext cx="6238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96" name="Obdélník 2095"/>
          <p:cNvSpPr/>
          <p:nvPr/>
        </p:nvSpPr>
        <p:spPr>
          <a:xfrm>
            <a:off x="3457246" y="1030102"/>
            <a:ext cx="2232576" cy="10377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971998" y="1030102"/>
            <a:ext cx="2232576" cy="11833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355705" y="2077916"/>
            <a:ext cx="2848869" cy="6567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2123129" y="1030102"/>
            <a:ext cx="2232576" cy="21014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551361" y="2382716"/>
            <a:ext cx="2232576" cy="10066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625969" y="2668794"/>
            <a:ext cx="1578605" cy="1260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19872" y="3378118"/>
            <a:ext cx="3784702" cy="1549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2123129" y="3141499"/>
            <a:ext cx="1733032" cy="11292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2123129" y="4270796"/>
            <a:ext cx="2232576" cy="6567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66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6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9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266" y="260648"/>
            <a:ext cx="91440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Hodnocení</a:t>
            </a:r>
            <a:endParaRPr lang="cs-CZ" sz="6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C:\Users\uživatel\AppData\Local\Microsoft\Windows\Temporary Internet Files\Content.IE5\900VVYZS\MC90040392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484" y="1265798"/>
            <a:ext cx="7200800" cy="5572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08595" y="2852936"/>
            <a:ext cx="58541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4400" b="1" cap="none" spc="0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32606" y="3501008"/>
            <a:ext cx="58541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4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76687" y="4004625"/>
            <a:ext cx="62228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none" spc="0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4800" b="1" cap="none" spc="0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77180" y="4653136"/>
            <a:ext cx="62228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endParaRPr lang="cs-CZ" sz="4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1856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400"/>
                            </p:stCondLst>
                            <p:childTnLst>
                              <p:par>
                                <p:cTn id="13" presetID="2" presetClass="entr" presetSubtype="4" accel="16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4" accel="4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6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6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2582" y="759938"/>
            <a:ext cx="84032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Volně použitelné kliparty z galerie Office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720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Vlastní 2">
      <a:dk1>
        <a:sysClr val="windowText" lastClr="000000"/>
      </a:dk1>
      <a:lt1>
        <a:sysClr val="window" lastClr="FFFFFF"/>
      </a:lt1>
      <a:dk2>
        <a:srgbClr val="FFDD59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166</TotalTime>
  <Words>128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2012-02-26T09:03:00Z</dcterms:created>
  <dcterms:modified xsi:type="dcterms:W3CDTF">2012-04-10T16:57:35Z</dcterms:modified>
</cp:coreProperties>
</file>