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956915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16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Nervová soustava - úvod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28.4. 2013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29.4.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Nervová soustava 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NS je řídící soustavou, umožňuje získávat, zpracovávat a uchovávat podněty a reakce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CNS – centrální nervová soustava </a:t>
            </a:r>
            <a:r>
              <a:rPr lang="cs-CZ" dirty="0" smtClean="0"/>
              <a:t>– mozek a mícha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Periferní nervová soustava </a:t>
            </a:r>
            <a:r>
              <a:rPr lang="cs-CZ" dirty="0" smtClean="0"/>
              <a:t>– obvodové nervstvo, nervové uzliny</a:t>
            </a: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/>
              <a:t>Neuron</a:t>
            </a:r>
            <a:r>
              <a:rPr lang="cs-CZ" dirty="0"/>
              <a:t> – nervová buňka – základ </a:t>
            </a:r>
            <a:r>
              <a:rPr lang="cs-CZ" dirty="0" smtClean="0"/>
              <a:t>NS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krátké výběžky – </a:t>
            </a:r>
            <a:r>
              <a:rPr lang="cs-CZ" b="1" dirty="0" err="1" smtClean="0"/>
              <a:t>dendridy</a:t>
            </a:r>
            <a:r>
              <a:rPr lang="cs-CZ" dirty="0" smtClean="0"/>
              <a:t> – přijímají podněty z okolí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louhé výběžky – </a:t>
            </a:r>
            <a:r>
              <a:rPr lang="cs-CZ" b="1" dirty="0" smtClean="0"/>
              <a:t>axony</a:t>
            </a:r>
            <a:r>
              <a:rPr lang="cs-CZ" dirty="0" smtClean="0"/>
              <a:t> – vedou vzruch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synapse</a:t>
            </a:r>
            <a:r>
              <a:rPr lang="cs-CZ" dirty="0" smtClean="0"/>
              <a:t> – nervový zápoj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0768"/>
            <a:ext cx="4457700" cy="255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vzruchy </a:t>
            </a:r>
            <a:r>
              <a:rPr lang="cs-CZ" dirty="0" smtClean="0"/>
              <a:t>– impulzy – signály proudící nervovými dráhami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receptory</a:t>
            </a:r>
            <a:r>
              <a:rPr lang="cs-CZ" dirty="0" smtClean="0"/>
              <a:t> – čidla – vnímání tepla, světla, zvuku, tlaku …..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reflexní oblouk</a:t>
            </a:r>
            <a:r>
              <a:rPr lang="cs-CZ" dirty="0" smtClean="0"/>
              <a:t> – šíření podnětu a odpovědi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reflex</a:t>
            </a:r>
            <a:r>
              <a:rPr lang="cs-CZ" dirty="0" smtClean="0"/>
              <a:t> – odpověď na podnět</a:t>
            </a:r>
          </a:p>
          <a:p>
            <a:pPr>
              <a:buFont typeface="Wingdings" pitchFamily="2" charset="2"/>
              <a:buChar char="ü"/>
            </a:pPr>
            <a:r>
              <a:rPr lang="cs-CZ" b="1" dirty="0"/>
              <a:t>r</a:t>
            </a:r>
            <a:r>
              <a:rPr lang="cs-CZ" b="1" dirty="0" smtClean="0"/>
              <a:t>eflex nepodmíněný </a:t>
            </a:r>
            <a:r>
              <a:rPr lang="cs-CZ" dirty="0" smtClean="0"/>
              <a:t>– vrozený – dýchací, sací, polykací, ……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reflex podmíněný </a:t>
            </a:r>
            <a:r>
              <a:rPr lang="cs-CZ" dirty="0" smtClean="0"/>
              <a:t>– reakce na opakující se podněty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reflexy patří do </a:t>
            </a:r>
            <a:r>
              <a:rPr lang="cs-CZ" b="1" dirty="0" smtClean="0"/>
              <a:t>1. signální soustavy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2. signální soustava </a:t>
            </a:r>
            <a:r>
              <a:rPr lang="cs-CZ" dirty="0" smtClean="0"/>
              <a:t>– pouze u člověka – řeč, psaní, myšlení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Samostatná práce:</a:t>
            </a:r>
          </a:p>
          <a:p>
            <a:pPr marL="514350" indent="-514350">
              <a:buAutoNum type="arabicPeriod"/>
            </a:pPr>
            <a:r>
              <a:rPr lang="cs-CZ" dirty="0" smtClean="0"/>
              <a:t>Vyhledej v učebnici co je to hormon?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mohlo vzniknout rčení: „lezeš mi na nervy“.</a:t>
            </a:r>
          </a:p>
          <a:p>
            <a:pPr marL="514350" indent="-514350">
              <a:buAutoNum type="arabicPeriod"/>
            </a:pPr>
            <a:r>
              <a:rPr lang="cs-CZ" dirty="0" smtClean="0"/>
              <a:t>Co se děje v nervové soustavě </a:t>
            </a:r>
            <a:r>
              <a:rPr lang="cs-CZ" smtClean="0"/>
              <a:t>při podráždění </a:t>
            </a:r>
            <a:r>
              <a:rPr lang="cs-CZ" dirty="0" smtClean="0"/>
              <a:t>svalu?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je rozdíl mezi reflexem podmíněným a nepodmíněným?</a:t>
            </a:r>
          </a:p>
          <a:p>
            <a:pPr marL="514350" indent="-514350">
              <a:buAutoNum type="arabicPeriod"/>
            </a:pPr>
            <a:r>
              <a:rPr lang="cs-CZ" dirty="0" smtClean="0"/>
              <a:t>Zjisti, kdo to byl I. P. Pavlov?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cs-CZ" sz="1050" dirty="0"/>
              <a:t>Quasar </a:t>
            </a:r>
            <a:r>
              <a:rPr lang="cs-CZ" sz="1050" dirty="0" err="1"/>
              <a:t>Jarosz</a:t>
            </a:r>
            <a:r>
              <a:rPr lang="cs-CZ" sz="1050" dirty="0"/>
              <a:t> http://cs.wikipedia.org/. http://www.daviddarling.info/images/neuron_labeled_diagram.jpg (</a:t>
            </a:r>
            <a:r>
              <a:rPr lang="cs-CZ" sz="1050" dirty="0" err="1"/>
              <a:t>accessed</a:t>
            </a:r>
            <a:r>
              <a:rPr lang="cs-CZ" sz="1050" dirty="0"/>
              <a:t> </a:t>
            </a:r>
            <a:r>
              <a:rPr lang="cs-CZ" sz="1050" dirty="0" err="1"/>
              <a:t>April</a:t>
            </a:r>
            <a:r>
              <a:rPr lang="cs-CZ" sz="1050" dirty="0"/>
              <a:t> 28, 2013</a:t>
            </a:r>
            <a:r>
              <a:rPr lang="cs-CZ" sz="1050" dirty="0" smtClean="0"/>
              <a:t>).</a:t>
            </a:r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221</TotalTime>
  <Words>316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dumy</vt:lpstr>
      <vt:lpstr>Prezentace aplikace PowerPoint</vt:lpstr>
      <vt:lpstr>Nervová soustava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19</cp:revision>
  <dcterms:created xsi:type="dcterms:W3CDTF">2013-02-17T15:43:31Z</dcterms:created>
  <dcterms:modified xsi:type="dcterms:W3CDTF">2013-07-01T08:27:07Z</dcterms:modified>
</cp:coreProperties>
</file>