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780" y="-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f/f2/Platypus.jpg/258px-Platypus.jpg" TargetMode="External"/><Relationship Id="rId2" Type="http://schemas.openxmlformats.org/officeDocument/2006/relationships/hyperlink" Target="http://upload.wikimedia.org/wikipedia/commons/thumb/8/87/LocationAustralia.png/250px-LocationAustralia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0/0d/Echidna_ST_03.jpg/275px-Echidna_ST_0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36905243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8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VIII.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Savci úvod, vejcorodí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 19.9. </a:t>
                      </a:r>
                      <a:r>
                        <a:rPr lang="cs-CZ" sz="1400" b="1" smtClean="0"/>
                        <a:t>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1.10.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3062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Třída: Savci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650677"/>
            <a:ext cx="4040188" cy="618083"/>
          </a:xfrm>
        </p:spPr>
        <p:txBody>
          <a:bodyPr/>
          <a:lstStyle/>
          <a:p>
            <a:r>
              <a:rPr lang="cs-CZ" dirty="0" smtClean="0"/>
              <a:t>Podtřída: Vejcorodí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412776"/>
            <a:ext cx="4040188" cy="511256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ježura</a:t>
            </a:r>
          </a:p>
          <a:p>
            <a:pPr marL="0" indent="0">
              <a:buNone/>
            </a:pPr>
            <a:r>
              <a:rPr lang="cs-CZ" dirty="0" smtClean="0"/>
              <a:t>ptakopysk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06689" y="620688"/>
            <a:ext cx="4041775" cy="639762"/>
          </a:xfrm>
        </p:spPr>
        <p:txBody>
          <a:bodyPr/>
          <a:lstStyle/>
          <a:p>
            <a:r>
              <a:rPr lang="cs-CZ" dirty="0" smtClean="0"/>
              <a:t>Podtřída: Živorodí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6016" y="1196752"/>
            <a:ext cx="4041775" cy="566124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Nadřád: Vačnatí</a:t>
            </a:r>
          </a:p>
          <a:p>
            <a:pPr marL="0" indent="0">
              <a:buNone/>
            </a:pPr>
            <a:r>
              <a:rPr lang="cs-CZ" dirty="0" smtClean="0"/>
              <a:t>             Řád: Vačnatci</a:t>
            </a:r>
          </a:p>
          <a:p>
            <a:pPr marL="0" indent="0">
              <a:buNone/>
            </a:pPr>
            <a:r>
              <a:rPr lang="cs-CZ" dirty="0" smtClean="0"/>
              <a:t>Nadřád: </a:t>
            </a:r>
            <a:r>
              <a:rPr lang="cs-CZ" dirty="0" err="1" smtClean="0"/>
              <a:t>Placentálové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Řád: Hmyzožravci</a:t>
            </a:r>
          </a:p>
          <a:p>
            <a:pPr marL="0" indent="0">
              <a:buNone/>
            </a:pPr>
            <a:r>
              <a:rPr lang="cs-CZ" dirty="0"/>
              <a:t>	 </a:t>
            </a:r>
            <a:r>
              <a:rPr lang="cs-CZ" dirty="0" smtClean="0"/>
              <a:t>         Letouni</a:t>
            </a:r>
          </a:p>
          <a:p>
            <a:pPr marL="0" indent="0">
              <a:buNone/>
            </a:pPr>
            <a:r>
              <a:rPr lang="cs-CZ" dirty="0"/>
              <a:t>	 </a:t>
            </a:r>
            <a:r>
              <a:rPr lang="cs-CZ" dirty="0" smtClean="0"/>
              <a:t>         </a:t>
            </a:r>
            <a:r>
              <a:rPr lang="cs-CZ" dirty="0" err="1" smtClean="0"/>
              <a:t>Chudozobí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   Hlodavci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   Zajíci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   Šelmy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   Ploutvonožci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   Kytovci</a:t>
            </a:r>
          </a:p>
          <a:p>
            <a:pPr marL="0" indent="0">
              <a:buNone/>
            </a:pPr>
            <a:r>
              <a:rPr lang="cs-CZ" dirty="0"/>
              <a:t>	 </a:t>
            </a:r>
            <a:r>
              <a:rPr lang="cs-CZ" dirty="0" smtClean="0"/>
              <a:t>         Chobotnatci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   Lichokopytníci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   Sudokopytníci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   Primáti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3344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Vejcorodí</a:t>
            </a:r>
            <a:endParaRPr lang="cs-CZ" sz="9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95395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39220"/>
          </a:xfrm>
        </p:spPr>
        <p:txBody>
          <a:bodyPr/>
          <a:lstStyle/>
          <a:p>
            <a:r>
              <a:rPr lang="cs-CZ" dirty="0" smtClean="0"/>
              <a:t>neprimitivnější savci</a:t>
            </a:r>
          </a:p>
          <a:p>
            <a:r>
              <a:rPr lang="cs-CZ" dirty="0" smtClean="0"/>
              <a:t>Na Zemi se objevili před 150 miliony let </a:t>
            </a:r>
          </a:p>
          <a:p>
            <a:r>
              <a:rPr lang="cs-CZ" dirty="0" smtClean="0"/>
              <a:t>kladou vejce a mláďata se živí mateřským mlékem</a:t>
            </a:r>
          </a:p>
          <a:p>
            <a:r>
              <a:rPr lang="cs-CZ" dirty="0"/>
              <a:t>v</a:t>
            </a:r>
            <a:r>
              <a:rPr lang="cs-CZ" dirty="0" smtClean="0"/>
              <a:t>yskytují se pouze v Austrálii a na Nové Guineji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645024"/>
            <a:ext cx="4320480" cy="21948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488494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Ptakopysk podivný</a:t>
            </a:r>
          </a:p>
          <a:p>
            <a:r>
              <a:rPr lang="cs-CZ" dirty="0"/>
              <a:t>e</a:t>
            </a:r>
            <a:r>
              <a:rPr lang="cs-CZ" dirty="0" smtClean="0"/>
              <a:t>ndemický savec východní Austrálie</a:t>
            </a:r>
          </a:p>
          <a:p>
            <a:r>
              <a:rPr lang="cs-CZ" dirty="0" smtClean="0"/>
              <a:t>noční, obojživelný živočich</a:t>
            </a:r>
          </a:p>
          <a:p>
            <a:r>
              <a:rPr lang="cs-CZ" dirty="0"/>
              <a:t>ž</a:t>
            </a:r>
            <a:r>
              <a:rPr lang="cs-CZ" dirty="0" smtClean="0"/>
              <a:t>iví se vodními živočichy</a:t>
            </a:r>
          </a:p>
          <a:p>
            <a:r>
              <a:rPr lang="cs-CZ" dirty="0" smtClean="0"/>
              <a:t>velikost cca 60 cm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852936"/>
            <a:ext cx="4644516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140502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Ježura australská</a:t>
            </a:r>
          </a:p>
          <a:p>
            <a:r>
              <a:rPr lang="cs-CZ" dirty="0" smtClean="0"/>
              <a:t>má hustou srst, na hřbetě a bocích silné ostny</a:t>
            </a:r>
          </a:p>
          <a:p>
            <a:r>
              <a:rPr lang="cs-CZ" dirty="0" smtClean="0"/>
              <a:t>hrabavé nohy s mohutnými drápy</a:t>
            </a:r>
          </a:p>
          <a:p>
            <a:r>
              <a:rPr lang="cs-CZ" dirty="0"/>
              <a:t>p</a:t>
            </a:r>
            <a:r>
              <a:rPr lang="cs-CZ" dirty="0" smtClean="0"/>
              <a:t>ožírá mravence a termity, které chytá na dlouhý lepkavý jazyk</a:t>
            </a:r>
          </a:p>
          <a:p>
            <a:r>
              <a:rPr lang="cs-CZ" dirty="0" smtClean="0"/>
              <a:t>v případě nebezpečí se zahrabe do země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789040"/>
            <a:ext cx="2619375" cy="265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656001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</a:t>
            </a:r>
          </a:p>
          <a:p>
            <a:pPr marL="0" indent="0">
              <a:buNone/>
            </a:pPr>
            <a:r>
              <a:rPr lang="pl-PL" sz="1050" dirty="0" smtClean="0"/>
              <a:t> </a:t>
            </a:r>
            <a:r>
              <a:rPr lang="pt-BR" sz="1050" dirty="0"/>
              <a:t>AUTOR NEUVEDEN. </a:t>
            </a:r>
            <a:r>
              <a:rPr lang="pt-BR" sz="1050" i="1" dirty="0"/>
              <a:t>http://cs.wikipedia.org</a:t>
            </a:r>
            <a:r>
              <a:rPr lang="pt-BR" sz="1050" dirty="0"/>
              <a:t> [online]. [cit. 22.2.2013]. Dostupný na WWW: </a:t>
            </a:r>
            <a:r>
              <a:rPr lang="pt-BR" sz="1050" dirty="0">
                <a:hlinkClick r:id="rId2"/>
              </a:rPr>
              <a:t>http://</a:t>
            </a:r>
            <a:r>
              <a:rPr lang="pt-BR" sz="1050" dirty="0" smtClean="0">
                <a:hlinkClick r:id="rId2"/>
              </a:rPr>
              <a:t>upload.wikimedia.org/wikipedia/commons/thumb/8/87/LocationAustralia.png/250px-LocationAustralia.png</a:t>
            </a:r>
            <a:endParaRPr lang="cs-CZ" sz="1050" dirty="0" smtClean="0"/>
          </a:p>
          <a:p>
            <a:pPr marL="0" indent="0">
              <a:buNone/>
            </a:pPr>
            <a:r>
              <a:rPr lang="pl-PL" sz="1050" dirty="0" smtClean="0"/>
              <a:t>STEFAN </a:t>
            </a:r>
            <a:r>
              <a:rPr lang="pl-PL" sz="1050" dirty="0"/>
              <a:t>KRAFT. </a:t>
            </a:r>
            <a:r>
              <a:rPr lang="pl-PL" sz="1050" i="1" dirty="0"/>
              <a:t>http://cs.wikipedia.org</a:t>
            </a:r>
            <a:r>
              <a:rPr lang="pl-PL" sz="1050" dirty="0"/>
              <a:t> [online]. [cit. </a:t>
            </a:r>
            <a:r>
              <a:rPr lang="pl-PL" sz="1050" dirty="0" smtClean="0"/>
              <a:t>19.9..2012]. </a:t>
            </a:r>
            <a:r>
              <a:rPr lang="pl-PL" sz="1050" dirty="0"/>
              <a:t>Dostupný na WWW: </a:t>
            </a:r>
            <a:r>
              <a:rPr lang="pl-PL" sz="1050" dirty="0">
                <a:hlinkClick r:id="rId3"/>
              </a:rPr>
              <a:t>http://</a:t>
            </a:r>
            <a:r>
              <a:rPr lang="pl-PL" sz="1050" dirty="0" smtClean="0">
                <a:hlinkClick r:id="rId3"/>
              </a:rPr>
              <a:t>upload.wikimedia.org/wikipedia/commons/thumb/f/f2/Platypus.jpg/258px-Platypus.jpg</a:t>
            </a:r>
            <a:endParaRPr lang="pl-PL" sz="1050" dirty="0" smtClean="0"/>
          </a:p>
          <a:p>
            <a:pPr marL="0" indent="0">
              <a:buNone/>
            </a:pPr>
            <a:r>
              <a:rPr lang="cs-CZ" sz="1050" dirty="0"/>
              <a:t>ESTER INBAR. </a:t>
            </a:r>
            <a:r>
              <a:rPr lang="cs-CZ" sz="1050" i="1" dirty="0"/>
              <a:t>http://cs.wikipedia.org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19.9. 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upload.wikimedia.org/wikipedia/commons/thumb/0/0d/Echidna_ST_03.jpg/275px-Echidna_ST_03.jpg</a:t>
            </a:r>
            <a:endParaRPr lang="cs-CZ" sz="1050" dirty="0" smtClean="0"/>
          </a:p>
          <a:p>
            <a:pPr marL="0" indent="0">
              <a:buNone/>
            </a:pPr>
            <a:endParaRPr lang="pl-PL" sz="1050" dirty="0" smtClean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xmlns="" val="1000607792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143</TotalTime>
  <Words>218</Words>
  <Application>Microsoft Office PowerPoint</Application>
  <PresentationFormat>Předvádění na obrazovce (4:3)</PresentationFormat>
  <Paragraphs>67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šablona dumy</vt:lpstr>
      <vt:lpstr>Snímek 1</vt:lpstr>
      <vt:lpstr>Třída: Savci</vt:lpstr>
      <vt:lpstr>Vejcorodí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20</cp:revision>
  <dcterms:created xsi:type="dcterms:W3CDTF">2013-02-17T15:43:31Z</dcterms:created>
  <dcterms:modified xsi:type="dcterms:W3CDTF">2014-09-17T07:55:45Z</dcterms:modified>
</cp:coreProperties>
</file>