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7" r:id="rId3"/>
    <p:sldId id="258" r:id="rId4"/>
    <p:sldId id="26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6E60D4-B5BA-4A45-8B10-8448551EB0B8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A9526-BDD4-4ECF-A794-041362D5852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http://conociendoelsistemaexcretor.blogspot.cz/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A9526-BDD4-4ECF-A794-041362D5852D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529437782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14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VIII.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Vylučovací soustava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 19.4. 2013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22.4.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>
            <a:noAutofit/>
          </a:bodyPr>
          <a:lstStyle/>
          <a:p>
            <a:r>
              <a:rPr lang="cs-CZ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Vylučovací soustava</a:t>
            </a:r>
            <a:endParaRPr lang="cs-CZ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241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/>
              <a:t>n</a:t>
            </a:r>
            <a:r>
              <a:rPr lang="cs-CZ" dirty="0" smtClean="0"/>
              <a:t>a odstraňování škodlivých látek rozpustných ve vodě se podílejí ledviny – párový orgán na zadní stěně břišní dutiny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každá ledvina je tvořena milionem nefronů – ledvinových tělísek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4884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88840"/>
            <a:ext cx="6088739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332656"/>
            <a:ext cx="756084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ü"/>
            </a:pPr>
            <a:r>
              <a:rPr lang="cs-CZ" sz="3200" dirty="0"/>
              <a:t>na povrchu ledvin je kůra pod ní dřeň s pyramidovými útvary, ledvinové kalichy a ledvinová pánvička </a:t>
            </a:r>
            <a:r>
              <a:rPr lang="cs-CZ" sz="3200" dirty="0" smtClean="0"/>
              <a:t>                                                                                                                    jsou </a:t>
            </a:r>
            <a:r>
              <a:rPr lang="cs-CZ" sz="3200" dirty="0"/>
              <a:t>spojeny </a:t>
            </a:r>
            <a:r>
              <a:rPr lang="cs-CZ" sz="3200" dirty="0" smtClean="0"/>
              <a:t>                                                         s </a:t>
            </a:r>
            <a:r>
              <a:rPr lang="cs-CZ" sz="3200" dirty="0"/>
              <a:t>močovodem </a:t>
            </a:r>
            <a:r>
              <a:rPr lang="cs-CZ" sz="3200" dirty="0" smtClean="0"/>
              <a:t>                                                        a </a:t>
            </a:r>
            <a:r>
              <a:rPr lang="cs-CZ" sz="3200" dirty="0"/>
              <a:t>močovým </a:t>
            </a:r>
            <a:r>
              <a:rPr lang="cs-CZ" sz="3200" dirty="0" smtClean="0"/>
              <a:t>                                                    měchýřem</a:t>
            </a:r>
            <a:endParaRPr lang="cs-CZ" sz="32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314199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do nefronu se filtruje voda a odpadní látky obsažené v krevní plazmě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 vzniká prvotní moč – přebytečná voda, cukr a sodné ionty se vstřebávají zpět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zniká definitivní moč – denně cca 1,5 litru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m</a:t>
            </a:r>
            <a:r>
              <a:rPr lang="cs-CZ" dirty="0" smtClean="0"/>
              <a:t>očovody spojují obě ledviny s močovým měchýřem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močový měchýř – svalový orgán, vyprazdňování se děje reflexně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m</a:t>
            </a:r>
            <a:r>
              <a:rPr lang="cs-CZ" dirty="0" smtClean="0"/>
              <a:t>očová trubice u mužů slouží i jako pohlavní vývod, u žen k odvádění moči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5600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zánět močových cest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močové kameny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dialýza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otrava jedovatými látkami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z</a:t>
            </a:r>
            <a:r>
              <a:rPr lang="cs-CZ" dirty="0" smtClean="0"/>
              <a:t>neužívání návykových látek a léků</a:t>
            </a:r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06616618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132</TotalTime>
  <Words>247</Words>
  <Application>Microsoft Office PowerPoint</Application>
  <PresentationFormat>Předvádění na obrazovce (4:3)</PresentationFormat>
  <Paragraphs>45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šablona dumy</vt:lpstr>
      <vt:lpstr>Snímek 1</vt:lpstr>
      <vt:lpstr>Vylučovací soustava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19</cp:revision>
  <dcterms:created xsi:type="dcterms:W3CDTF">2013-02-17T15:43:31Z</dcterms:created>
  <dcterms:modified xsi:type="dcterms:W3CDTF">2014-09-17T08:04:54Z</dcterms:modified>
</cp:coreProperties>
</file>