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32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7665317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Kosterní svaly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25.2.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68980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Kosterní svalstvo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svalstvo příčně pruhované</a:t>
            </a:r>
          </a:p>
          <a:p>
            <a:r>
              <a:rPr lang="cs-CZ" dirty="0" smtClean="0"/>
              <a:t>ovládané vůlí</a:t>
            </a:r>
          </a:p>
          <a:p>
            <a:r>
              <a:rPr lang="cs-CZ" dirty="0" smtClean="0"/>
              <a:t>svaly se upínají na kosti šlachami</a:t>
            </a:r>
          </a:p>
          <a:p>
            <a:r>
              <a:rPr lang="cs-CZ" dirty="0" smtClean="0"/>
              <a:t>zdrojem energie je glukóza v krvi</a:t>
            </a:r>
          </a:p>
          <a:p>
            <a:r>
              <a:rPr lang="cs-CZ" dirty="0" smtClean="0"/>
              <a:t>svalová únava – nahromadění odpadních látek ve svalech a vyčerpání energie</a:t>
            </a:r>
          </a:p>
          <a:p>
            <a:r>
              <a:rPr lang="cs-CZ" dirty="0" smtClean="0"/>
              <a:t>relaxace</a:t>
            </a:r>
          </a:p>
          <a:p>
            <a:r>
              <a:rPr lang="cs-CZ" dirty="0" smtClean="0"/>
              <a:t>mimické svaly</a:t>
            </a: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svalů podle funkce</a:t>
            </a:r>
          </a:p>
          <a:p>
            <a:r>
              <a:rPr lang="cs-CZ" dirty="0"/>
              <a:t>natahovače, ohýbače</a:t>
            </a:r>
          </a:p>
          <a:p>
            <a:r>
              <a:rPr lang="cs-CZ" dirty="0"/>
              <a:t>přitahovače, odtahovače</a:t>
            </a:r>
          </a:p>
          <a:p>
            <a:r>
              <a:rPr lang="cs-CZ" dirty="0"/>
              <a:t>rotační </a:t>
            </a:r>
            <a:r>
              <a:rPr lang="cs-CZ" dirty="0" smtClean="0"/>
              <a:t>svaly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svalů podle tvaru</a:t>
            </a:r>
          </a:p>
          <a:p>
            <a:r>
              <a:rPr lang="cs-CZ" dirty="0">
                <a:solidFill>
                  <a:srgbClr val="FF0000"/>
                </a:solidFill>
              </a:rPr>
              <a:t>ploché</a:t>
            </a:r>
            <a:r>
              <a:rPr lang="cs-CZ" dirty="0"/>
              <a:t> – např. velký sval prsní</a:t>
            </a:r>
          </a:p>
          <a:p>
            <a:r>
              <a:rPr lang="cs-CZ" dirty="0">
                <a:solidFill>
                  <a:srgbClr val="FF0000"/>
                </a:solidFill>
              </a:rPr>
              <a:t>krátké</a:t>
            </a:r>
            <a:r>
              <a:rPr lang="cs-CZ" dirty="0"/>
              <a:t> – mezižeberní svaly</a:t>
            </a:r>
          </a:p>
          <a:p>
            <a:r>
              <a:rPr lang="cs-CZ" dirty="0">
                <a:solidFill>
                  <a:srgbClr val="FF0000"/>
                </a:solidFill>
              </a:rPr>
              <a:t>dlouhé</a:t>
            </a:r>
            <a:r>
              <a:rPr lang="cs-CZ" dirty="0"/>
              <a:t> – sval krejčovský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kruhové</a:t>
            </a:r>
            <a:r>
              <a:rPr lang="cs-CZ" dirty="0" smtClean="0"/>
              <a:t> </a:t>
            </a:r>
            <a:r>
              <a:rPr lang="cs-CZ" dirty="0"/>
              <a:t>– sval oční, ústní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Svalová onemocnění</a:t>
            </a:r>
          </a:p>
          <a:p>
            <a:r>
              <a:rPr lang="cs-CZ" dirty="0" smtClean="0"/>
              <a:t>zánět šlach</a:t>
            </a:r>
          </a:p>
          <a:p>
            <a:r>
              <a:rPr lang="cs-CZ" dirty="0" smtClean="0"/>
              <a:t>svalová dystrofie</a:t>
            </a:r>
          </a:p>
          <a:p>
            <a:r>
              <a:rPr lang="cs-CZ" dirty="0" smtClean="0"/>
              <a:t>natažení, přetržení svalu nebo šlachy</a:t>
            </a:r>
          </a:p>
          <a:p>
            <a:r>
              <a:rPr lang="cs-CZ" dirty="0" smtClean="0"/>
              <a:t>ochrnutí</a:t>
            </a:r>
          </a:p>
          <a:p>
            <a:r>
              <a:rPr lang="cs-CZ" dirty="0" smtClean="0"/>
              <a:t>atrofie – ochabování svalů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319</TotalTime>
  <Words>194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Snímek 1</vt:lpstr>
      <vt:lpstr>Kosterní svalstvo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18</cp:revision>
  <dcterms:created xsi:type="dcterms:W3CDTF">2013-02-10T08:29:28Z</dcterms:created>
  <dcterms:modified xsi:type="dcterms:W3CDTF">2014-09-17T08:01:38Z</dcterms:modified>
</cp:coreProperties>
</file>