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9/Lucanus_cervus.jpg/258px-Lucanus_cervus.jpg" TargetMode="External"/><Relationship Id="rId3" Type="http://schemas.openxmlformats.org/officeDocument/2006/relationships/hyperlink" Target="http://upload.wikimedia.org/wikipedia/commons/thumb/a/ad/Cetonia-aurata.jpg/300px-Cetonia-aurata.jpg" TargetMode="External"/><Relationship Id="rId7" Type="http://schemas.openxmlformats.org/officeDocument/2006/relationships/hyperlink" Target="http://upload.wikimedia.org/wikipedia/commons/thumb/c/c6/Geotrupidae_-_Anoplotrupes_stercorosus.JPG/800px-Geotrupidae_-_Anoplotrupes_stercorosus.JPG" TargetMode="External"/><Relationship Id="rId2" Type="http://schemas.openxmlformats.org/officeDocument/2006/relationships/hyperlink" Target="http://toulky.kolas.cz/2006/krivo066/0661811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4/40/Le_grand_capricorne.jpg/258px-Le_grand_capricorne.jpg" TargetMode="External"/><Relationship Id="rId5" Type="http://schemas.openxmlformats.org/officeDocument/2006/relationships/hyperlink" Target="http://upload.wikimedia.org/wikipedia/commons/thumb/7/78/Lady_beetle.jpg/258px-Lady_beetle.jpg" TargetMode="External"/><Relationship Id="rId10" Type="http://schemas.openxmlformats.org/officeDocument/2006/relationships/hyperlink" Target="http://upload.wikimedia.org/wikipedia/commons/d/d4/Ips_typographus_3_bialowieza_forest_beentree.jpg" TargetMode="External"/><Relationship Id="rId4" Type="http://schemas.openxmlformats.org/officeDocument/2006/relationships/hyperlink" Target="http://upload.wikimedia.org/wikipedia/commons/thumb/8/81/Melolontha_melolontha_MHNT.jpg/258px-Melolontha_melolontha_MHNT.jpg" TargetMode="External"/><Relationship Id="rId9" Type="http://schemas.openxmlformats.org/officeDocument/2006/relationships/hyperlink" Target="http://upload.wikimedia.org/wikipedia/commons/thumb/2/21/Colorado_potato_beetle.jpg/258px-Colorado_potato_beet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1646808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414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Brouci II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 </a:t>
                      </a:r>
                      <a:r>
                        <a:rPr lang="cs-CZ" sz="1400" b="1" dirty="0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Kovařík</a:t>
            </a:r>
            <a:r>
              <a:rPr lang="cs-CZ" dirty="0" smtClean="0"/>
              <a:t> – mohou být škůdci obilnin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484784"/>
            <a:ext cx="5121920" cy="3836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Zlatohlávek</a:t>
            </a:r>
            <a:r>
              <a:rPr lang="cs-CZ" dirty="0" smtClean="0"/>
              <a:t> – výrazně zbarvení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Chrousti</a:t>
            </a:r>
            <a:r>
              <a:rPr lang="cs-CZ" dirty="0" smtClean="0"/>
              <a:t> – večerní brouci, larvy – ponravy se živí v zemi kořínky rostlin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285750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39772" y="3353316"/>
            <a:ext cx="2101889" cy="3405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Slunéčko sedmitečné </a:t>
            </a:r>
            <a:r>
              <a:rPr lang="cs-CZ" dirty="0" smtClean="0"/>
              <a:t>– hubí mšice, produkují jedovatou zapáchající tekutinu na obranu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6972014" cy="4485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Tesaříci</a:t>
            </a:r>
            <a:r>
              <a:rPr lang="cs-CZ" dirty="0" smtClean="0"/>
              <a:t> – dlouhé tělo s dlouhými tykadly, žije ve dřevě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5832648" cy="4492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Chrobák lesní</a:t>
            </a:r>
            <a:r>
              <a:rPr lang="cs-CZ" dirty="0" smtClean="0"/>
              <a:t> – vajíčka klade do trusu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6330280" cy="4747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10800000" flipV="1">
            <a:off x="457200" y="620688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Roháč</a:t>
            </a:r>
            <a:r>
              <a:rPr lang="cs-CZ" dirty="0" smtClean="0"/>
              <a:t> – náš největší brouk, u samečku velká kusadla sloužící pro boj, chráněný druh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39394" y="1144982"/>
            <a:ext cx="4199055" cy="5598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Mandelinka </a:t>
            </a:r>
            <a:r>
              <a:rPr lang="cs-CZ" b="1" dirty="0" smtClean="0"/>
              <a:t>bramborová</a:t>
            </a:r>
            <a:r>
              <a:rPr lang="cs-CZ" dirty="0" smtClean="0"/>
              <a:t>– škůdce na bramborové nati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Kůrovci </a:t>
            </a:r>
            <a:r>
              <a:rPr lang="cs-CZ" dirty="0" smtClean="0"/>
              <a:t>– způsobují škody na dřevinách, nejobávanější lýkožrout smrkový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124743"/>
            <a:ext cx="3456384" cy="2518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917" y="4365104"/>
            <a:ext cx="2699158" cy="2027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Opakování: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Co je typické pro křídla brouků?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Co je to kůrovcová kalamita?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Který les označujeme za monokulturní?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Proč jsou některé druhy brouků chráněné?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Použitý zdroj: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toulky.kolas.cz/2006/krivo066/06618118.jpg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 smtClean="0"/>
              <a:t>AUTOR </a:t>
            </a:r>
            <a:r>
              <a:rPr lang="pt-BR" sz="1050" dirty="0"/>
              <a:t>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upload.wikimedia.org/wikipedia/commons/thumb/a/ad/Cetonia-aurata.jpg/300px-Cetonia-aurata.jpg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cs.wikipedia.org</a:t>
            </a:r>
            <a:r>
              <a:rPr lang="cs-CZ" sz="1050" dirty="0"/>
              <a:t> [online]. [cit. 13.4.2013].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upload.wikimedia.org/wikipedia/commons/thumb/8/81/Melolontha_melolontha_MHNT.jpg/258px-Melolontha_melolontha_MHNT.jpg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 smtClean="0"/>
              <a:t>AUTOR </a:t>
            </a:r>
            <a:r>
              <a:rPr lang="pt-BR" sz="1050" dirty="0"/>
              <a:t>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5"/>
              </a:rPr>
              <a:t>http://</a:t>
            </a:r>
            <a:r>
              <a:rPr lang="pt-BR" sz="1050" dirty="0" smtClean="0">
                <a:hlinkClick r:id="rId5"/>
              </a:rPr>
              <a:t>upload.wikimedia.org/wikipedia/commons/thumb/7/78/Lady_beetle.jpg/258px-Lady_beetle.jpg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6"/>
              </a:rPr>
              <a:t>http://</a:t>
            </a:r>
            <a:r>
              <a:rPr lang="pt-BR" sz="1050" dirty="0" smtClean="0">
                <a:hlinkClick r:id="rId6"/>
              </a:rPr>
              <a:t>upload.wikimedia.org/wikipedia/commons/thumb/4/40/Le_grand_capricorne.jpg/258px-Le_grand_capricorne.jpg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7"/>
              </a:rPr>
              <a:t>http://upload.wikimedia.org/wikipedia/commons/thumb/c/c6/Geotrupidae_-_Anoplotrupes_stercorosus.JPG/800px-Geotrupidae_-_</a:t>
            </a:r>
            <a:r>
              <a:rPr lang="pt-BR" sz="1050" dirty="0" smtClean="0">
                <a:hlinkClick r:id="rId7"/>
              </a:rPr>
              <a:t>Anoplotrupes_stercorosus.JPG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8"/>
              </a:rPr>
              <a:t>http://</a:t>
            </a:r>
            <a:r>
              <a:rPr lang="pt-BR" sz="1050" dirty="0" smtClean="0">
                <a:hlinkClick r:id="rId8"/>
              </a:rPr>
              <a:t>upload.wikimedia.org/wikipedia/commons/thumb/0/09/Lucanus_cervus.jpg/258px-Lucanus_cervus.jpg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9"/>
              </a:rPr>
              <a:t>http://</a:t>
            </a:r>
            <a:r>
              <a:rPr lang="pt-BR" sz="1050" dirty="0" smtClean="0">
                <a:hlinkClick r:id="rId9"/>
              </a:rPr>
              <a:t>upload.wikimedia.org/wikipedia/commons/thumb/2/21/Colorado_potato_beetle.jpg/258px-Colorado_potato_beetle.jpg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13.4.2013]. Dostupný na WWW: </a:t>
            </a:r>
            <a:r>
              <a:rPr lang="pt-BR" sz="1050" dirty="0">
                <a:hlinkClick r:id="rId10"/>
              </a:rPr>
              <a:t>http://</a:t>
            </a:r>
            <a:r>
              <a:rPr lang="pt-BR" sz="1050" dirty="0" smtClean="0">
                <a:hlinkClick r:id="rId10"/>
              </a:rPr>
              <a:t>upload.wikimedia.org/wikipedia/commons/d/d4/Ips_typographus_3_bialowieza_forest_beentree.jpg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314394249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92</TotalTime>
  <Words>224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14</cp:revision>
  <dcterms:created xsi:type="dcterms:W3CDTF">2013-02-17T15:43:31Z</dcterms:created>
  <dcterms:modified xsi:type="dcterms:W3CDTF">2013-04-13T13:36:09Z</dcterms:modified>
</cp:coreProperties>
</file>