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6/Daintree_National_Park.jpg/800px-Daintree_National_Park.jpg" TargetMode="External"/><Relationship Id="rId2" Type="http://schemas.openxmlformats.org/officeDocument/2006/relationships/hyperlink" Target="http://upload.wikimedia.org/wikipedia/commons/thumb/b/b3/Male_lion_on_savanna.jpg/800px-Male_lion_on_savann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nd04.jxs.cz/454/986/071c4f6755_73531143_o2.jpg" TargetMode="External"/><Relationship Id="rId4" Type="http://schemas.openxmlformats.org/officeDocument/2006/relationships/hyperlink" Target="http://www.vino.nechory.cz/obrazky/vin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0379536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418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22.5. 2013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23.5.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Člověk a příroda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Společenstvo organismů - biocenóza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rostlinná a živočišná společenstva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potravní závislosti – vztahy mezi organismy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přírodní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přirozená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umělá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Ekosystém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živá a neživá příroda v určitém prostředí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koloběh a přeměna látek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přírodní ekosystémy – vznikly v závislosti na podmínkách prostředí – les, poušť, savana apod.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mělé ekosystémy – vytvořené člověkem – pole, rybník, vinice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avana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ropický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eštný les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1" y="404664"/>
            <a:ext cx="4724735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195709"/>
            <a:ext cx="4724735" cy="2877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919" y="620688"/>
            <a:ext cx="7306215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7966296" cy="5301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22.5.2013].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upload.wikimedia.org/wikipedia/commons/thumb/b/b3/Male_lion_on_savanna.jpg/800px-Male_lion_on_savanna.jpg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22.5.2013].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upload.wikimedia.org/wikipedia/commons/thumb/9/96/Daintree_National_Park.jpg/800px-Daintree_National_Park.jpg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www.vino.nechory.cz</a:t>
            </a:r>
            <a:r>
              <a:rPr lang="pt-BR" sz="1050" dirty="0"/>
              <a:t> [online]. [cit. 22.5.2013].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www.vino.nechory.cz/obrazky/vinice.jpg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hope-in-darkness.blog.cz</a:t>
            </a:r>
            <a:r>
              <a:rPr lang="cs-CZ" sz="1050" dirty="0"/>
              <a:t> [online]. [cit. 22.5.2013]. </a:t>
            </a:r>
            <a:r>
              <a:rPr lang="cs-CZ" sz="1050"/>
              <a:t>Dostupný na WWW: </a:t>
            </a:r>
            <a:r>
              <a:rPr lang="cs-CZ" sz="1050">
                <a:hlinkClick r:id="rId5"/>
              </a:rPr>
              <a:t>http://</a:t>
            </a:r>
            <a:r>
              <a:rPr lang="cs-CZ" sz="1050" smtClean="0">
                <a:hlinkClick r:id="rId5"/>
              </a:rPr>
              <a:t>nd04.jxs.cz/454/986/071c4f6755_73531143_o2.jpg</a:t>
            </a:r>
            <a:endParaRPr lang="cs-CZ" sz="105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147</TotalTime>
  <Words>180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Člověk a příroda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22</cp:revision>
  <dcterms:created xsi:type="dcterms:W3CDTF">2013-02-17T15:43:31Z</dcterms:created>
  <dcterms:modified xsi:type="dcterms:W3CDTF">2013-07-01T08:08:05Z</dcterms:modified>
</cp:coreProperties>
</file>