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6" r:id="rId11"/>
    <p:sldId id="267" r:id="rId12"/>
    <p:sldId id="268" r:id="rId13"/>
    <p:sldId id="265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9858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54205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72993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2809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03053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5564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328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52201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3150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6606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156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9385E-5342-4074-B21B-5568296DFC37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9618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1/19/IC_Macroglossum_stellatarum1_NR.jpg/258px-IC_Macroglossum_stellatarum1_NR.jpg" TargetMode="External"/><Relationship Id="rId3" Type="http://schemas.openxmlformats.org/officeDocument/2006/relationships/hyperlink" Target="http://upload.wikimedia.org/wikipedia/commons/thumb/2/23/Thomas_Bresson_-_Citron-1_(by).jpg/220px-Thomas_Bresson_-_Citron-1_(by).jpg" TargetMode="External"/><Relationship Id="rId7" Type="http://schemas.openxmlformats.org/officeDocument/2006/relationships/hyperlink" Target="http://upload.wikimedia.org/wikipedia/commons/thumb/1/1c/Acherontia_atropos_MHNT.jpg/258px-Acherontia_atropos_MHNT.jpg" TargetMode="External"/><Relationship Id="rId2" Type="http://schemas.openxmlformats.org/officeDocument/2006/relationships/hyperlink" Target="http://upload.wikimedia.org/wikipedia/commons/thumb/8/86/ComputerHotline_-_Pieris_brassicae_(by).jpg/220px-ComputerHotline_-_Pieris_brassicae_(by)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a/a2/Otak%C3%A1rek_fenyklov%C3%BD,_Lovo%C5%A1,_2009-07-12.jpg/250px-Otak%C3%A1rek_fenyklov%C3%BD,_Lovo%C5%A1,_2009-07-12.jpg" TargetMode="External"/><Relationship Id="rId5" Type="http://schemas.openxmlformats.org/officeDocument/2006/relationships/hyperlink" Target="http://upload.wikimedia.org/wikipedia/commons/thumb/c/cc/Vanessa_atalanta_-_Admiral_(illustration).jpg/258px-Vanessa_atalanta_-_Admiral_(illustration).jpg" TargetMode="External"/><Relationship Id="rId10" Type="http://schemas.openxmlformats.org/officeDocument/2006/relationships/hyperlink" Target="http://upload.wikimedia.org/wikipedia/commons/thumb/7/74/Silkwormheadsm.jpg/258px-Silkwormheadsm.jpg" TargetMode="External"/><Relationship Id="rId4" Type="http://schemas.openxmlformats.org/officeDocument/2006/relationships/hyperlink" Target="http://upload.wikimedia.org/wikipedia/commons/thumb/1/13/Tagpfauenauge_(Inachis_io)_d1_1.jpg/250px-Tagpfauenauge_(Inachis_io)_d1_1.jpg" TargetMode="External"/><Relationship Id="rId9" Type="http://schemas.openxmlformats.org/officeDocument/2006/relationships/hyperlink" Target="http://upload.wikimedia.org/wikipedia/commons/thumb/b/b5/Tineola.bisselliella.7218.jpg/258px-Tineola.bisselliella.7218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93496734"/>
              </p:ext>
            </p:extLst>
          </p:nvPr>
        </p:nvGraphicFramePr>
        <p:xfrm>
          <a:off x="539552" y="1691774"/>
          <a:ext cx="8064896" cy="513281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Člověk a příroda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+mn-lt"/>
                        </a:rPr>
                        <a:t>VY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32 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INOVACE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412</a:t>
                      </a:r>
                      <a:r>
                        <a:rPr kumimoji="0" 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 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   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VI.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Přírodopis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Výukový materiál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Mgr. Petr Suchánek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Motýli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Materiál</a:t>
                      </a:r>
                      <a:r>
                        <a:rPr lang="cs-CZ" sz="1400" b="1" baseline="0" dirty="0" smtClean="0"/>
                        <a:t> slouží k seznámení s učivem. Jednotlivé části mohou být použity jako zápis do sešitu.</a:t>
                      </a:r>
                      <a:endParaRPr lang="cs-CZ" sz="1400" b="1" dirty="0" smtClean="0"/>
                    </a:p>
                    <a:p>
                      <a:endParaRPr lang="cs-CZ" sz="1400" b="1" dirty="0" smtClean="0"/>
                    </a:p>
                    <a:p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smtClean="0"/>
                        <a:t>9.4</a:t>
                      </a:r>
                      <a:r>
                        <a:rPr lang="cs-CZ" sz="1400" b="1" dirty="0" smtClean="0"/>
                        <a:t>. 2013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9.4. 2013</a:t>
                      </a:r>
                      <a:endParaRPr lang="cs-CZ" sz="14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852936"/>
            <a:ext cx="8229600" cy="1143000"/>
          </a:xfrm>
        </p:spPr>
        <p:txBody>
          <a:bodyPr>
            <a:normAutofit/>
          </a:bodyPr>
          <a:lstStyle/>
          <a:p>
            <a:r>
              <a:rPr lang="cs-CZ" sz="6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Motýli</a:t>
            </a:r>
            <a:endParaRPr lang="cs-CZ" sz="6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695395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dirty="0" smtClean="0"/>
              <a:t>má dva páry blanitých křídel pokrytých šupinkami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uvnitř šupinek je barvivo, krásná barva vzniká průchodem a lomem světla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barva je rozeznávacím, maskovacím nebo obranným znakem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z oplozených vajíček se líhnou larvy – housenky, které jsou býložravé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na konci vývinu se housenky zakuklí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88494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Denní motýli</a:t>
            </a:r>
          </a:p>
          <a:p>
            <a:pPr>
              <a:buFont typeface="Wingdings" pitchFamily="2" charset="2"/>
              <a:buChar char="ü"/>
            </a:pPr>
            <a:r>
              <a:rPr lang="cs-CZ" b="1" dirty="0" smtClean="0"/>
              <a:t>bělásek</a:t>
            </a:r>
            <a:r>
              <a:rPr lang="cs-CZ" dirty="0" smtClean="0"/>
              <a:t> – housenky jsou většinou škůdci hospodářských rostlin</a:t>
            </a:r>
          </a:p>
          <a:p>
            <a:pPr marL="0" indent="0">
              <a:buNone/>
            </a:pPr>
            <a:r>
              <a:rPr lang="cs-CZ" dirty="0" smtClean="0"/>
              <a:t>bělásek zelný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2132856"/>
            <a:ext cx="4432126" cy="3928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140502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b="1" dirty="0" smtClean="0"/>
              <a:t>žluťásek řešetlákový </a:t>
            </a:r>
            <a:r>
              <a:rPr lang="cs-CZ" dirty="0" smtClean="0"/>
              <a:t>– sameček má jasně žlutou barvu, samička je nazelenalá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2060848"/>
            <a:ext cx="4445858" cy="4486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656001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b="1" dirty="0" smtClean="0"/>
              <a:t>babočka</a:t>
            </a:r>
            <a:r>
              <a:rPr lang="cs-CZ" dirty="0" smtClean="0"/>
              <a:t> – krásně zbarvený motýl</a:t>
            </a:r>
          </a:p>
          <a:p>
            <a:pPr marL="0" indent="0">
              <a:buNone/>
            </a:pPr>
            <a:r>
              <a:rPr lang="cs-CZ" dirty="0" smtClean="0"/>
              <a:t>babočka paví oko		babočka admirál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700808"/>
            <a:ext cx="2381250" cy="2409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700807"/>
            <a:ext cx="2826068" cy="2409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066166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b="1" dirty="0" smtClean="0"/>
              <a:t>otakárek fenyklový </a:t>
            </a:r>
            <a:r>
              <a:rPr lang="cs-CZ" dirty="0" smtClean="0"/>
              <a:t>– velmi nápadný motýl, má kyjovitý výběžek na 2. páru křídel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628800"/>
            <a:ext cx="6252192" cy="41764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006077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Noční motýli </a:t>
            </a:r>
            <a:r>
              <a:rPr lang="cs-CZ" dirty="0" smtClean="0"/>
              <a:t>– jsou většinou méně výrazně zbarveni, tykadla mají nitkovitá nebo hřebenitá</a:t>
            </a:r>
          </a:p>
          <a:p>
            <a:pPr>
              <a:buFont typeface="Wingdings" pitchFamily="2" charset="2"/>
              <a:buChar char="ü"/>
            </a:pPr>
            <a:r>
              <a:rPr lang="cs-CZ" b="1" dirty="0" smtClean="0"/>
              <a:t>lišaj</a:t>
            </a:r>
            <a:r>
              <a:rPr lang="cs-CZ" dirty="0" smtClean="0"/>
              <a:t> – těžký motýl, potravu z květu získává za letu</a:t>
            </a:r>
          </a:p>
          <a:p>
            <a:pPr marL="0" indent="0">
              <a:buNone/>
            </a:pPr>
            <a:r>
              <a:rPr lang="cs-CZ" dirty="0" smtClean="0"/>
              <a:t>lišaj smrtihlav </a:t>
            </a:r>
          </a:p>
          <a:p>
            <a:pPr marL="0" indent="0">
              <a:buNone/>
            </a:pPr>
            <a:r>
              <a:rPr lang="cs-CZ" dirty="0" smtClean="0"/>
              <a:t>– lebka na hřbetě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1916832"/>
            <a:ext cx="3974207" cy="40358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031370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b="1" dirty="0" err="1" smtClean="0"/>
              <a:t>dlouhozobka</a:t>
            </a:r>
            <a:r>
              <a:rPr lang="cs-CZ" b="1" dirty="0" smtClean="0"/>
              <a:t> svízelová </a:t>
            </a:r>
            <a:r>
              <a:rPr lang="cs-CZ" dirty="0" smtClean="0"/>
              <a:t>– příbuzná lišaje, v letu připomíná kolibříka, má dlouhý sosák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535966"/>
            <a:ext cx="5656775" cy="47578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121660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b="1" dirty="0" smtClean="0"/>
              <a:t>můry</a:t>
            </a:r>
            <a:r>
              <a:rPr lang="cs-CZ" dirty="0" smtClean="0"/>
              <a:t> – chlupatí zavalití motýli, housenky způsobují škody na rostlinách</a:t>
            </a:r>
          </a:p>
          <a:p>
            <a:pPr marL="0" indent="0">
              <a:buNone/>
            </a:pPr>
            <a:r>
              <a:rPr lang="cs-CZ" dirty="0" smtClean="0"/>
              <a:t>můra gama</a:t>
            </a: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152" y="2204864"/>
            <a:ext cx="5076056" cy="35889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3396599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b="1" dirty="0" smtClean="0"/>
              <a:t>mol šatní, mol obilní </a:t>
            </a:r>
            <a:r>
              <a:rPr lang="cs-CZ" dirty="0" smtClean="0"/>
              <a:t>– způsobuje škody v domácnostech a skladech potravin </a:t>
            </a:r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9173" y="1700808"/>
            <a:ext cx="5940660" cy="39604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292832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b="1" dirty="0" smtClean="0"/>
              <a:t>bourec morušový </a:t>
            </a:r>
            <a:r>
              <a:rPr lang="cs-CZ" dirty="0" smtClean="0"/>
              <a:t>– housenky se živí listy morušovníku a ústy produkují hmotu, která tuhne v hedvábné vlákno</a:t>
            </a:r>
            <a:endParaRPr lang="cs-CZ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204864"/>
            <a:ext cx="5346543" cy="40202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1183283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050" dirty="0" smtClean="0"/>
              <a:t>Použité zdroje: </a:t>
            </a:r>
            <a:r>
              <a:rPr lang="pt-BR" sz="1050" dirty="0"/>
              <a:t>AUTOR NEUVEDEN. </a:t>
            </a:r>
            <a:r>
              <a:rPr lang="pt-BR" sz="1050" i="1" dirty="0"/>
              <a:t>http://cs.wikipedia.org/</a:t>
            </a:r>
            <a:r>
              <a:rPr lang="pt-BR" sz="1050" dirty="0"/>
              <a:t> [online]. [cit. 9.4.2013]. Dostupný na WWW: </a:t>
            </a:r>
            <a:r>
              <a:rPr lang="pt-BR" sz="1050" dirty="0">
                <a:hlinkClick r:id="rId2"/>
              </a:rPr>
              <a:t>http://upload.wikimedia.org/wikipedia/commons/thumb/8/86/ComputerHotline_-_Pieris_brassicae_%28by%29.jpg/220px-ComputerHotline_-_Pieris_brassicae_%</a:t>
            </a:r>
            <a:r>
              <a:rPr lang="pt-BR" sz="1050" dirty="0" smtClean="0">
                <a:hlinkClick r:id="rId2"/>
              </a:rPr>
              <a:t>28by%29.jpg</a:t>
            </a:r>
            <a:endParaRPr lang="cs-CZ" sz="1050" dirty="0" smtClean="0"/>
          </a:p>
          <a:p>
            <a:pPr marL="0" indent="0">
              <a:buNone/>
            </a:pPr>
            <a:r>
              <a:rPr lang="pt-BR" sz="1050" dirty="0"/>
              <a:t>AUTOR NEUVEDEN. </a:t>
            </a:r>
            <a:r>
              <a:rPr lang="pt-BR" sz="1050" i="1" dirty="0"/>
              <a:t>http://cs.wikipedia.org/</a:t>
            </a:r>
            <a:r>
              <a:rPr lang="pt-BR" sz="1050" dirty="0"/>
              <a:t> [online]. [cit. 9.4.2013]. Dostupný na WWW: </a:t>
            </a:r>
            <a:r>
              <a:rPr lang="pt-BR" sz="1050" dirty="0">
                <a:hlinkClick r:id="rId3"/>
              </a:rPr>
              <a:t>http://upload.wikimedia.org/wikipedia/commons/thumb/2/23/Thomas_Bresson_-_Citron-1_%28by%29.jpg/220px-Thomas_Bresson_-_Citron-1_%</a:t>
            </a:r>
            <a:r>
              <a:rPr lang="pt-BR" sz="1050" dirty="0" smtClean="0">
                <a:hlinkClick r:id="rId3"/>
              </a:rPr>
              <a:t>28by%29.jpg</a:t>
            </a:r>
            <a:endParaRPr lang="cs-CZ" sz="1050" dirty="0" smtClean="0"/>
          </a:p>
          <a:p>
            <a:pPr marL="0" indent="0">
              <a:buNone/>
            </a:pPr>
            <a:r>
              <a:rPr lang="pt-BR" sz="1050" dirty="0"/>
              <a:t>AUTOR NEUVEDEN. </a:t>
            </a:r>
            <a:r>
              <a:rPr lang="pt-BR" sz="1050" i="1" dirty="0"/>
              <a:t>http://cs.wikipedia.org/</a:t>
            </a:r>
            <a:r>
              <a:rPr lang="pt-BR" sz="1050" dirty="0"/>
              <a:t> [online]. [cit. 9.4.2013]. Dostupný na WWW: </a:t>
            </a:r>
            <a:r>
              <a:rPr lang="pt-BR" sz="1050" dirty="0">
                <a:hlinkClick r:id="rId4"/>
              </a:rPr>
              <a:t>http://upload.wikimedia.org/wikipedia/commons/thumb/1/13/Tagpfauenauge_%28Inachis_io%29_d1_1.jpg/250px-Tagpfauenauge_%</a:t>
            </a:r>
            <a:r>
              <a:rPr lang="pt-BR" sz="1050" dirty="0" smtClean="0">
                <a:hlinkClick r:id="rId4"/>
              </a:rPr>
              <a:t>28Inachis_io%29_d1_1.jpg</a:t>
            </a:r>
            <a:endParaRPr lang="cs-CZ" sz="1050" dirty="0" smtClean="0"/>
          </a:p>
          <a:p>
            <a:pPr marL="0" indent="0">
              <a:buNone/>
            </a:pPr>
            <a:r>
              <a:rPr lang="pt-BR" sz="1050" dirty="0"/>
              <a:t>AUTOR NEUVEDEN. </a:t>
            </a:r>
            <a:r>
              <a:rPr lang="pt-BR" sz="1050" i="1" dirty="0"/>
              <a:t>http://cs.wikipedia.org/</a:t>
            </a:r>
            <a:r>
              <a:rPr lang="pt-BR" sz="1050" dirty="0"/>
              <a:t> [online]. [cit. 9.4.2013]. Dostupný na WWW: </a:t>
            </a:r>
            <a:r>
              <a:rPr lang="pt-BR" sz="1050" dirty="0">
                <a:hlinkClick r:id="rId5"/>
              </a:rPr>
              <a:t>http://upload.wikimedia.org/wikipedia/commons/thumb/c/cc/Vanessa_atalanta_-_Admiral_%28illustration%29.jpg/258px-Vanessa_atalanta_-_Admiral_%</a:t>
            </a:r>
            <a:r>
              <a:rPr lang="pt-BR" sz="1050" dirty="0" smtClean="0">
                <a:hlinkClick r:id="rId5"/>
              </a:rPr>
              <a:t>28illustration%29.jpg</a:t>
            </a:r>
            <a:endParaRPr lang="cs-CZ" sz="1050" dirty="0" smtClean="0"/>
          </a:p>
          <a:p>
            <a:pPr marL="0" indent="0">
              <a:buNone/>
            </a:pPr>
            <a:r>
              <a:rPr lang="pt-BR" sz="1050" dirty="0"/>
              <a:t>AUTOR NEUVEDEN. </a:t>
            </a:r>
            <a:r>
              <a:rPr lang="pt-BR" sz="1050" i="1" dirty="0"/>
              <a:t>http://cs.wikipedia.org/</a:t>
            </a:r>
            <a:r>
              <a:rPr lang="pt-BR" sz="1050" dirty="0"/>
              <a:t> [online]. [cit. 9.4.2013]. Dostupný na WWW: </a:t>
            </a:r>
            <a:r>
              <a:rPr lang="pt-BR" sz="1050" dirty="0">
                <a:hlinkClick r:id="rId6"/>
              </a:rPr>
              <a:t>http://</a:t>
            </a:r>
            <a:r>
              <a:rPr lang="pt-BR" sz="1050" dirty="0" smtClean="0">
                <a:hlinkClick r:id="rId6"/>
              </a:rPr>
              <a:t>upload.wikimedia.org/wikipedia/commons/thumb/a/a2/Otak%C3%A1rek_fenyklov%C3%BD%2C_Lovo%C5%A1%2C_2009-07-12.jpg/250px-Otak%C3%A1rek_fenyklov%C3%BD%2C_Lovo%C5%A1%2C_2009-07-12.jpg</a:t>
            </a:r>
            <a:endParaRPr lang="cs-CZ" sz="1050" dirty="0" smtClean="0"/>
          </a:p>
          <a:p>
            <a:pPr marL="0" indent="0">
              <a:buNone/>
            </a:pPr>
            <a:r>
              <a:rPr lang="pt-BR" sz="1050" dirty="0"/>
              <a:t>AUTOR NEUVEDEN. </a:t>
            </a:r>
            <a:r>
              <a:rPr lang="pt-BR" sz="1050" i="1" dirty="0"/>
              <a:t>http://cs.wikipedia.org/</a:t>
            </a:r>
            <a:r>
              <a:rPr lang="pt-BR" sz="1050" dirty="0"/>
              <a:t> [online]. [cit. 9.4.2013]. Dostupný na WWW: </a:t>
            </a:r>
            <a:r>
              <a:rPr lang="pt-BR" sz="1050" dirty="0">
                <a:hlinkClick r:id="rId7"/>
              </a:rPr>
              <a:t>http://</a:t>
            </a:r>
            <a:r>
              <a:rPr lang="pt-BR" sz="1050" dirty="0" smtClean="0">
                <a:hlinkClick r:id="rId7"/>
              </a:rPr>
              <a:t>upload.wikimedia.org/wikipedia/commons/thumb/1/1c/Acherontia_atropos_MHNT.jpg/258px-Acherontia_atropos_MHNT.jpg</a:t>
            </a:r>
            <a:r>
              <a:rPr lang="pt-BR" sz="1050" dirty="0"/>
              <a:t>AUTOR NEUVEDEN. </a:t>
            </a:r>
            <a:r>
              <a:rPr lang="pt-BR" sz="1050" i="1" dirty="0"/>
              <a:t>http://cs.wikipedia.org/</a:t>
            </a:r>
            <a:r>
              <a:rPr lang="pt-BR" sz="1050" dirty="0"/>
              <a:t> [online]. [cit. 9.4.2013]. Dostupný na WWW: </a:t>
            </a:r>
            <a:r>
              <a:rPr lang="pt-BR" sz="1050" dirty="0">
                <a:hlinkClick r:id="rId8"/>
              </a:rPr>
              <a:t>http://</a:t>
            </a:r>
            <a:r>
              <a:rPr lang="pt-BR" sz="1050" dirty="0" smtClean="0">
                <a:hlinkClick r:id="rId8"/>
              </a:rPr>
              <a:t>upload.wikimedia.org/wikipedia/commons/thumb/1/19/IC_Macroglossum_stellatarum1_NR.jpg/258px-IC_Macroglossum_stellatarum1_NR.jpg</a:t>
            </a:r>
            <a:endParaRPr lang="cs-CZ" sz="1050" dirty="0" smtClean="0"/>
          </a:p>
          <a:p>
            <a:pPr marL="0" indent="0">
              <a:buNone/>
            </a:pPr>
            <a:r>
              <a:rPr lang="pt-BR" sz="1050" dirty="0"/>
              <a:t>AUTOR NEUVEDEN. </a:t>
            </a:r>
            <a:r>
              <a:rPr lang="pt-BR" sz="1050" i="1" dirty="0"/>
              <a:t>http://cs.wikipedia.org/</a:t>
            </a:r>
            <a:r>
              <a:rPr lang="pt-BR" sz="1050" dirty="0"/>
              <a:t> [online]. [cit. 9.4.2013]. Dostupný na WWW: </a:t>
            </a:r>
            <a:r>
              <a:rPr lang="pt-BR" sz="1050" dirty="0">
                <a:hlinkClick r:id="rId8"/>
              </a:rPr>
              <a:t>http://</a:t>
            </a:r>
            <a:r>
              <a:rPr lang="pt-BR" sz="1050" dirty="0" smtClean="0">
                <a:hlinkClick r:id="rId8"/>
              </a:rPr>
              <a:t>upload.wikimedia.org/wikipedia/commons/thumb/1/19/IC_Macroglossum_stellatarum1_NR.jpg/258px-IC_Macroglossum_stellatarum1_NR.jpg</a:t>
            </a:r>
            <a:endParaRPr lang="cs-CZ" sz="1050" dirty="0" smtClean="0"/>
          </a:p>
          <a:p>
            <a:pPr marL="0" indent="0">
              <a:buNone/>
            </a:pPr>
            <a:r>
              <a:rPr lang="pt-BR" sz="1050" dirty="0"/>
              <a:t>AUTOR NEUVEDEN. </a:t>
            </a:r>
            <a:r>
              <a:rPr lang="pt-BR" sz="1050" i="1" dirty="0"/>
              <a:t>http://cs.wikipedia.org/</a:t>
            </a:r>
            <a:r>
              <a:rPr lang="pt-BR" sz="1050" dirty="0"/>
              <a:t> [online]. [cit. 9.4.2013]. Dostupný na WWW: </a:t>
            </a:r>
            <a:r>
              <a:rPr lang="pt-BR" sz="1050" dirty="0">
                <a:hlinkClick r:id="rId9"/>
              </a:rPr>
              <a:t>http://</a:t>
            </a:r>
            <a:r>
              <a:rPr lang="pt-BR" sz="1050" dirty="0" smtClean="0">
                <a:hlinkClick r:id="rId9"/>
              </a:rPr>
              <a:t>upload.wikimedia.org/wikipedia/commons/thumb/b/b5/Tineola.bisselliella.7218.jpg/258px-Tineola.bisselliella.7218.jpg</a:t>
            </a:r>
            <a:endParaRPr lang="cs-CZ" sz="1050" dirty="0" smtClean="0"/>
          </a:p>
          <a:p>
            <a:pPr marL="0" indent="0">
              <a:buNone/>
            </a:pPr>
            <a:r>
              <a:rPr lang="pt-BR" sz="1050" dirty="0"/>
              <a:t>AUTOR NEUVEDEN. </a:t>
            </a:r>
            <a:r>
              <a:rPr lang="pt-BR" sz="1050" i="1" dirty="0"/>
              <a:t>http://cs.wikipedia.org/</a:t>
            </a:r>
            <a:r>
              <a:rPr lang="pt-BR" sz="1050" dirty="0"/>
              <a:t> [online]. [cit. 9.4.2013]. Dostupný na WWW: </a:t>
            </a:r>
            <a:r>
              <a:rPr lang="pt-BR" sz="1050" dirty="0">
                <a:hlinkClick r:id="rId10"/>
              </a:rPr>
              <a:t>http://</a:t>
            </a:r>
            <a:r>
              <a:rPr lang="pt-BR" sz="1050" dirty="0" smtClean="0">
                <a:hlinkClick r:id="rId10"/>
              </a:rPr>
              <a:t>upload.wikimedia.org/wikipedia/commons/thumb/7/74/Silkwormheadsm.jpg/258px-Silkwormheadsm.jpg</a:t>
            </a:r>
            <a:endParaRPr lang="cs-CZ" sz="1050" smtClean="0"/>
          </a:p>
          <a:p>
            <a:pPr marL="0" indent="0">
              <a:buNone/>
            </a:pPr>
            <a:endParaRPr lang="cs-CZ" sz="1050" dirty="0" smtClean="0"/>
          </a:p>
          <a:p>
            <a:pPr marL="0" indent="0">
              <a:buNone/>
            </a:pPr>
            <a:endParaRPr lang="cs-CZ" sz="1050" dirty="0" smtClean="0"/>
          </a:p>
          <a:p>
            <a:pPr marL="0" indent="0">
              <a:buNone/>
            </a:pPr>
            <a:endParaRPr lang="cs-CZ" sz="1050" dirty="0" smtClean="0"/>
          </a:p>
          <a:p>
            <a:pPr marL="0" indent="0">
              <a:buNone/>
            </a:pPr>
            <a:endParaRPr lang="cs-CZ" sz="1050" dirty="0"/>
          </a:p>
        </p:txBody>
      </p:sp>
    </p:spTree>
    <p:extLst>
      <p:ext uri="{BB962C8B-B14F-4D97-AF65-F5344CB8AC3E}">
        <p14:creationId xmlns:p14="http://schemas.microsoft.com/office/powerpoint/2010/main" val="1003608887"/>
      </p:ext>
    </p:extLst>
  </p:cSld>
  <p:clrMapOvr>
    <a:masterClrMapping/>
  </p:clrMapOvr>
</p:sld>
</file>

<file path=ppt/theme/theme1.xml><?xml version="1.0" encoding="utf-8"?>
<a:theme xmlns:a="http://schemas.openxmlformats.org/drawingml/2006/main" name="šablona dumy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 dumy</Template>
  <TotalTime>111</TotalTime>
  <Words>294</Words>
  <Application>Microsoft Office PowerPoint</Application>
  <PresentationFormat>Předvádění na obrazovce (4:3)</PresentationFormat>
  <Paragraphs>61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šablona dumy</vt:lpstr>
      <vt:lpstr>Prezentace aplikace PowerPoint</vt:lpstr>
      <vt:lpstr>Motýli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17</cp:revision>
  <dcterms:created xsi:type="dcterms:W3CDTF">2013-02-17T15:43:31Z</dcterms:created>
  <dcterms:modified xsi:type="dcterms:W3CDTF">2013-04-15T07:04:04Z</dcterms:modified>
</cp:coreProperties>
</file>