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7" r:id="rId4"/>
    <p:sldId id="268" r:id="rId5"/>
    <p:sldId id="258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nd01.jxs.cz/941/825/9bd85340fd_13456087_o2.jpg" TargetMode="External"/><Relationship Id="rId2" Type="http://schemas.openxmlformats.org/officeDocument/2006/relationships/hyperlink" Target="http://upload.wikimedia.org/wikipedia/commons/thumb/4/4a/MisumenaVatia_roqqy.jpg/250px-MisumenaVatia_roqq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9/93/Black_scorpion.jpg/258px-Black_scorpion.jpg" TargetMode="External"/><Relationship Id="rId5" Type="http://schemas.openxmlformats.org/officeDocument/2006/relationships/hyperlink" Target="http://upload.wikimedia.org/wikipedia/commons/thumb/c/c0/Sarcoptes_scabei_2.jpg/258px-Sarcoptes_scabei_2.jpg" TargetMode="External"/><Relationship Id="rId4" Type="http://schemas.openxmlformats.org/officeDocument/2006/relationships/hyperlink" Target="http://upload.wikimedia.org/wikipedia/commons/thumb/c/c6/Ixodes.ricinus.searching.jpg/258px-Ixodes.ricinus.searching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2460331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405</a:t>
                      </a: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Pavoukovci</a:t>
                      </a:r>
                      <a:r>
                        <a:rPr lang="cs-CZ" sz="1400" b="1" baseline="0" dirty="0" smtClean="0"/>
                        <a:t> II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18.2. 2013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26.2.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525344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Sekáči</a:t>
            </a:r>
          </a:p>
          <a:p>
            <a:r>
              <a:rPr lang="cs-CZ" dirty="0" smtClean="0"/>
              <a:t>podobají se pavoukům, nedělají pavučiny,</a:t>
            </a:r>
          </a:p>
          <a:p>
            <a:r>
              <a:rPr lang="cs-CZ" dirty="0" smtClean="0"/>
              <a:t>snadno odlamují pavučiny jako obranný mechanismus, je aktivní v noci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sekáč domácí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760" y="3140968"/>
            <a:ext cx="5238750" cy="347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428584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Roztoči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klíště obecné </a:t>
            </a:r>
            <a:r>
              <a:rPr lang="cs-CZ" dirty="0" smtClean="0"/>
              <a:t>– 					      listnaté lesy, samička se živí krví, 		                    může způsobovat 		                                     klíšťovou encefalitidu a </a:t>
            </a:r>
            <a:r>
              <a:rPr lang="cs-CZ" dirty="0" err="1" smtClean="0"/>
              <a:t>borreliózu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   </a:t>
            </a:r>
            <a:r>
              <a:rPr lang="cs-CZ" dirty="0" smtClean="0">
                <a:solidFill>
                  <a:srgbClr val="FF0000"/>
                </a:solidFill>
              </a:rPr>
              <a:t>zákožka svrabová </a:t>
            </a:r>
            <a:r>
              <a:rPr lang="cs-CZ" dirty="0" smtClean="0"/>
              <a:t>– způsobuje 			   svrab, vytváří chodbičky                                            			   v lidské pokožce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76672"/>
            <a:ext cx="2457450" cy="163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196985"/>
            <a:ext cx="2457450" cy="281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813203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Štíři</a:t>
            </a:r>
          </a:p>
          <a:p>
            <a:r>
              <a:rPr lang="cs-CZ" dirty="0" smtClean="0"/>
              <a:t>tropické oblasti</a:t>
            </a:r>
          </a:p>
          <a:p>
            <a:r>
              <a:rPr lang="cs-CZ" dirty="0" smtClean="0"/>
              <a:t>na zadečku mají hrot s jedovou žlázou</a:t>
            </a:r>
          </a:p>
          <a:p>
            <a:r>
              <a:rPr lang="cs-CZ" dirty="0" smtClean="0"/>
              <a:t>jsou to dravci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996952"/>
            <a:ext cx="5181600" cy="335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246645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29484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cs-CZ" dirty="0" smtClean="0"/>
              <a:t>Opakování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Které </a:t>
            </a:r>
            <a:r>
              <a:rPr lang="cs-CZ" dirty="0"/>
              <a:t>nemoci způsobuje klíště?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Kolik končetin mají pavoukovci?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Co je to arachnofobie?</a:t>
            </a:r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50" dirty="0" smtClean="0"/>
              <a:t>Použité zdroje</a:t>
            </a:r>
          </a:p>
          <a:p>
            <a:pPr marL="0" indent="0">
              <a:buNone/>
            </a:pPr>
            <a:endParaRPr lang="cs-CZ" sz="1050" dirty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</a:t>
            </a:r>
            <a:r>
              <a:rPr lang="pt-BR" sz="1050" dirty="0"/>
              <a:t> [online]. [cit. 20.2.2013]. Dostupný na WWW: </a:t>
            </a:r>
            <a:r>
              <a:rPr lang="pt-BR" sz="1050" dirty="0">
                <a:hlinkClick r:id="rId2"/>
              </a:rPr>
              <a:t>http://upload.wikimedia.org/wikipedia/commons/thumb/4/4a/MisumenaVatia_roqqy.jpg/250px-MisumenaVatia_roqqy.jpg</a:t>
            </a:r>
            <a:endParaRPr lang="cs-CZ" sz="1050" dirty="0"/>
          </a:p>
          <a:p>
            <a:pPr marL="0" indent="0">
              <a:buNone/>
            </a:pPr>
            <a:r>
              <a:rPr lang="cs-CZ" sz="1050" dirty="0"/>
              <a:t>AUTOR NEUVEDEN. </a:t>
            </a:r>
            <a:r>
              <a:rPr lang="cs-CZ" sz="1050" i="1" dirty="0"/>
              <a:t>pavoukyy.blog.cz</a:t>
            </a:r>
            <a:r>
              <a:rPr lang="cs-CZ" sz="1050" dirty="0"/>
              <a:t> [online]. [cit. 20.2.2013]. Dostupný na WWW: </a:t>
            </a:r>
            <a:r>
              <a:rPr lang="cs-CZ" sz="1050" dirty="0">
                <a:hlinkClick r:id="rId3"/>
              </a:rPr>
              <a:t>http://nd01.jxs.cz/941/825/9bd85340fd_13456087_o2.jpg</a:t>
            </a:r>
            <a:endParaRPr lang="cs-CZ" sz="1050" dirty="0"/>
          </a:p>
          <a:p>
            <a:pPr marL="0" indent="0">
              <a:buNone/>
            </a:pPr>
            <a:r>
              <a:rPr lang="pt-BR" sz="1050" dirty="0"/>
              <a:t>JAMES K. LINDSEY. </a:t>
            </a:r>
            <a:r>
              <a:rPr lang="pt-BR" sz="1050" i="1" dirty="0"/>
              <a:t>http://cs.wikipedia.org</a:t>
            </a:r>
            <a:r>
              <a:rPr lang="pt-BR" sz="1050" dirty="0"/>
              <a:t> [online]. [cit. 20.2.2013]. Dostupný na WWW: </a:t>
            </a:r>
            <a:r>
              <a:rPr lang="pt-BR" sz="1050" dirty="0">
                <a:hlinkClick r:id="rId4"/>
              </a:rPr>
              <a:t>http://upload.wikimedia.org/wikipedia/commons/thumb/c/c6/Ixodes.ricinus.searching.jpg/258px-Ixodes.ricinus.searching.jpg</a:t>
            </a:r>
            <a:endParaRPr lang="cs-CZ" sz="1050" dirty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</a:t>
            </a:r>
            <a:r>
              <a:rPr lang="pt-BR" sz="1050" dirty="0"/>
              <a:t> [online]. [cit. 20.2.2013]. Dostupný na WWW: </a:t>
            </a:r>
            <a:r>
              <a:rPr lang="pt-BR" sz="1050" dirty="0">
                <a:hlinkClick r:id="rId5"/>
              </a:rPr>
              <a:t>http://upload.wikimedia.org/wikipedia/commons/thumb/c/c0/Sarcoptes_scabei_2.jpg/258px-Sarcoptes_scabei_2.jpg</a:t>
            </a:r>
            <a:endParaRPr lang="cs-CZ" sz="1050" dirty="0"/>
          </a:p>
          <a:p>
            <a:pPr marL="0" indent="0">
              <a:buNone/>
            </a:pPr>
            <a:r>
              <a:rPr lang="it-IT" sz="1050" dirty="0"/>
              <a:t>PER-ANDERS OLSSON. </a:t>
            </a:r>
            <a:r>
              <a:rPr lang="it-IT" sz="1050" i="1" dirty="0"/>
              <a:t>http://cs.wikipedia.org</a:t>
            </a:r>
            <a:r>
              <a:rPr lang="it-IT" sz="1050" dirty="0"/>
              <a:t> [online]. [cit. 20.2.2013]. Dostupný na WWW: </a:t>
            </a:r>
            <a:r>
              <a:rPr lang="it-IT" sz="1050" dirty="0">
                <a:hlinkClick r:id="rId6"/>
              </a:rPr>
              <a:t>http://upload.wikimedia.org/wikipedia/commons/thumb/9/93/Black_scorpion.jpg/258px-Black_scorpion.jpg</a:t>
            </a:r>
            <a:endParaRPr lang="cs-CZ" sz="1050" dirty="0"/>
          </a:p>
          <a:p>
            <a:pPr marL="0" indent="0">
              <a:buNone/>
            </a:pP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39</TotalTime>
  <Words>166</Words>
  <Application>Microsoft Office PowerPoint</Application>
  <PresentationFormat>Předvádění na obrazovce (4:3)</PresentationFormat>
  <Paragraphs>52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šablona dumy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9</cp:revision>
  <dcterms:created xsi:type="dcterms:W3CDTF">2013-02-17T15:43:31Z</dcterms:created>
  <dcterms:modified xsi:type="dcterms:W3CDTF">2013-06-23T19:53:23Z</dcterms:modified>
</cp:coreProperties>
</file>