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Q4emJfuVwazPOtJc8jPwhUoGarO__jfctZMJWHdW3RbI_yC6Of" TargetMode="External"/><Relationship Id="rId7" Type="http://schemas.openxmlformats.org/officeDocument/2006/relationships/hyperlink" Target="http://upload.wikimedia.org/wikipedia/commons/thumb/9/95/Pediculus_humanus_var_capitis_female2.jpg/230px-Pediculus_humanus_var_capitis_female2.jpg" TargetMode="External"/><Relationship Id="rId2" Type="http://schemas.openxmlformats.org/officeDocument/2006/relationships/hyperlink" Target="http://t2.gstatic.com/images?q=tbn:ANd9GcRLavpG6oFPUYV1s4qjeQDW9lCDeqj0mfX5fF8iYeRwtOSfn2u3Z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8/Ladybird_aphid_7462.jpg" TargetMode="External"/><Relationship Id="rId5" Type="http://schemas.openxmlformats.org/officeDocument/2006/relationships/hyperlink" Target="http://upload.wikimedia.org/wikipedia/commons/thumb/9/99/Aphididae_(aka).jpg/258px-Aphididae_(aka).jpg" TargetMode="External"/><Relationship Id="rId4" Type="http://schemas.openxmlformats.org/officeDocument/2006/relationships/hyperlink" Target="http://nd03.jxs.cz/051/007/b288825687_66810872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01857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413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Stejnokřídlí, vši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20.3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26.3. 2013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s proměnou nedokonalou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Stejnokřídlí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err="1" smtClean="0"/>
              <a:t>křísi</a:t>
            </a:r>
            <a:r>
              <a:rPr lang="cs-CZ" b="1" dirty="0" smtClean="0"/>
              <a:t>	</a:t>
            </a:r>
            <a:r>
              <a:rPr lang="cs-CZ" dirty="0" smtClean="0"/>
              <a:t>		          </a:t>
            </a:r>
            <a:r>
              <a:rPr lang="cs-CZ" sz="4400" b="1" dirty="0" smtClean="0"/>
              <a:t>mšice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ikády				vlnatka krvavá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ěnodějky				puklice švestková</a:t>
            </a:r>
          </a:p>
          <a:p>
            <a:pPr marL="0" indent="0">
              <a:buNone/>
            </a:pPr>
            <a:r>
              <a:rPr lang="cs-CZ" dirty="0" smtClean="0"/>
              <a:t>					molice skleníková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530882" y="1556792"/>
            <a:ext cx="1656184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211960" y="1556792"/>
            <a:ext cx="1440160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err="1" smtClean="0"/>
              <a:t>Křísi</a:t>
            </a:r>
            <a:endParaRPr lang="cs-CZ" sz="5400" b="1" dirty="0" smtClean="0"/>
          </a:p>
          <a:p>
            <a:pPr marL="0" indent="0">
              <a:buNone/>
            </a:pPr>
            <a:r>
              <a:rPr lang="cs-CZ" b="1" dirty="0" smtClean="0"/>
              <a:t>Cikády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blast středomoří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ydávají cvrčivé zvuky orgánem na hřbetní straně zadečku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larvy v podzemí, vývin trvá i několik let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elikost 2 – 5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3384376" cy="2557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Pěnodějky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vytvářejí bílou pěnu, kterou obalí larvy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3127598" cy="4391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40"/>
            <a:ext cx="3293960" cy="4391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smtClean="0"/>
              <a:t>Mšice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parazité rostlin, sají rostlinné šťávy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šice mohou žít v symbióze s mravenci – mravenci se živí šťávami, které vylučují  mšice, mravenci vynášejí mšice do korun stromů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přirození nepřátele mšic jsou slunéčka a pestřenky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94294"/>
            <a:ext cx="3312368" cy="2619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vlnatka krvavá</a:t>
            </a:r>
            <a:r>
              <a:rPr lang="cs-CZ" dirty="0" smtClean="0"/>
              <a:t> – parazituje především na jabloních, vytváří bílé chomáče, které obsahují červenou lepkavou tekutinu</a:t>
            </a:r>
          </a:p>
          <a:p>
            <a:pPr marL="0" indent="0">
              <a:buNone/>
            </a:pPr>
            <a:r>
              <a:rPr lang="cs-CZ" b="1" dirty="0" smtClean="0"/>
              <a:t>puklice švestková </a:t>
            </a:r>
          </a:p>
          <a:p>
            <a:pPr marL="0" indent="0">
              <a:buNone/>
            </a:pPr>
            <a:r>
              <a:rPr lang="cs-CZ" b="1" dirty="0" smtClean="0"/>
              <a:t>molice skleníková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2709229" cy="2835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sz="6000" b="1" dirty="0" smtClean="0"/>
              <a:t>Vši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vnější parazité savců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živí se krví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vajíčka se nazývají hnidy</a:t>
            </a:r>
          </a:p>
          <a:p>
            <a:pPr marL="0" indent="0">
              <a:buNone/>
            </a:pPr>
            <a:r>
              <a:rPr lang="cs-CZ" b="1" dirty="0" smtClean="0"/>
              <a:t>veš dětská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219075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en-US" sz="1050" dirty="0"/>
              <a:t>AUTOR NEUVEDEN. </a:t>
            </a:r>
            <a:r>
              <a:rPr lang="en-US" sz="1050" i="1" dirty="0"/>
              <a:t>commons.wikimedia.org</a:t>
            </a:r>
            <a:r>
              <a:rPr lang="en-US" sz="1050" dirty="0"/>
              <a:t> [online]. [cit. 19.3.2013].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2"/>
              </a:rPr>
              <a:t>http://</a:t>
            </a:r>
            <a:r>
              <a:rPr lang="en-US" sz="1050" dirty="0" smtClean="0">
                <a:hlinkClick r:id="rId2"/>
              </a:rPr>
              <a:t>t2.gstatic.com/images?q=tbn:ANd9GcRLavpG6oFPUYV1s4qjeQDW9lCDeqj0mfX5fF8iYeRwtOSfn2u3Zg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leccos.com</a:t>
            </a:r>
            <a:r>
              <a:rPr lang="cs-CZ" sz="1050" dirty="0"/>
              <a:t> [online]. [cit. 19.3.2013]. Dostupný na WWW: </a:t>
            </a:r>
            <a:r>
              <a:rPr lang="cs-CZ" sz="1050" dirty="0">
                <a:hlinkClick r:id="rId3"/>
              </a:rPr>
              <a:t>http://t3.gstatic.com/images?q=tbn:ANd9GcQ4emJfuVwazPOtJc8jPwhUoGarO__</a:t>
            </a:r>
            <a:r>
              <a:rPr lang="cs-CZ" sz="1050" dirty="0" smtClean="0">
                <a:hlinkClick r:id="rId3"/>
              </a:rPr>
              <a:t>jfctZMJWHdW3RbI_yC6Of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flora-fauna-foto.blog.cz</a:t>
            </a:r>
            <a:r>
              <a:rPr lang="cs-CZ" sz="1050" dirty="0"/>
              <a:t> [online]. [cit. 19.3.2013].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nd03.jxs.cz/051/007/b288825687_66810872_o2.jpg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19.3.2013]. Dostupný na WWW: </a:t>
            </a:r>
            <a:r>
              <a:rPr lang="pt-BR" sz="1050" dirty="0">
                <a:hlinkClick r:id="rId5"/>
              </a:rPr>
              <a:t>http://upload.wikimedia.org/wikipedia/commons/thumb/9/99/Aphididae_%28aka%29.jpg/258px-Aphididae_%</a:t>
            </a:r>
            <a:r>
              <a:rPr lang="pt-BR" sz="1050" dirty="0" smtClean="0">
                <a:hlinkClick r:id="rId5"/>
              </a:rPr>
              <a:t>28aka%29.jpg</a:t>
            </a:r>
            <a:endParaRPr lang="cs-CZ" sz="1050" dirty="0" smtClean="0"/>
          </a:p>
          <a:p>
            <a:pPr marL="0" indent="0">
              <a:buNone/>
            </a:pPr>
            <a:r>
              <a:rPr lang="en-US" sz="1050" dirty="0"/>
              <a:t>AUTOR NEUVEDEN. </a:t>
            </a:r>
            <a:r>
              <a:rPr lang="en-US" sz="1050" i="1" dirty="0"/>
              <a:t>commons.wikimedia.org</a:t>
            </a:r>
            <a:r>
              <a:rPr lang="en-US" sz="1050" dirty="0"/>
              <a:t> [online]. [cit. 26.3.2013].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6"/>
              </a:rPr>
              <a:t>http://</a:t>
            </a:r>
            <a:r>
              <a:rPr lang="en-US" sz="1050" dirty="0" smtClean="0">
                <a:hlinkClick r:id="rId6"/>
              </a:rPr>
              <a:t>upload.wikimedia.org/wikipedia/commons/0/08/Ladybird_aphid_7462.jpg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26.3.2013]. Dostupný na WWW: </a:t>
            </a:r>
            <a:r>
              <a:rPr lang="pt-BR" sz="1050" dirty="0">
                <a:hlinkClick r:id="rId7"/>
              </a:rPr>
              <a:t>http://</a:t>
            </a:r>
            <a:r>
              <a:rPr lang="pt-BR" sz="1050" dirty="0" smtClean="0">
                <a:hlinkClick r:id="rId7"/>
              </a:rPr>
              <a:t>upload.wikimedia.org/wikipedia/commons/thumb/9/95/Pediculus_humanus_var_capitis_female2.jpg/230px-Pediculus_humanus_var_capitis_female2.jpg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186</TotalTime>
  <Words>210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Prezentace aplikace PowerPoint</vt:lpstr>
      <vt:lpstr>Hmyz s proměnou nedokonalou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2013-02-17T15:43:31Z</dcterms:created>
  <dcterms:modified xsi:type="dcterms:W3CDTF">2013-04-15T07:02:02Z</dcterms:modified>
</cp:coreProperties>
</file>