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1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5/Bombus_terrestris1_trzmiel_ziemny_small.jpg/655px-Bombus_terrestris1_trzmiel_ziemny_small.jpg" TargetMode="External"/><Relationship Id="rId2" Type="http://schemas.openxmlformats.org/officeDocument/2006/relationships/hyperlink" Target="http://upload.wikimedia.org/wikipedia/commons/thumb/0/07/Vespa_crabro_by_Sven_Teschke.jpg/717px-Vespa_crabro_by_Sven_Teschk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0073705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417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Vosy, čmeláci, včely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13.4. 2013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7.5.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Vosy, čmeláci, včely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Vosy</a:t>
            </a:r>
            <a:r>
              <a:rPr lang="cs-CZ" dirty="0" smtClean="0"/>
              <a:t> – žijí ve společenstvích, živí se dravě, stavějí papírová hnízda, zimu přežívá oplozená samička,</a:t>
            </a:r>
            <a:r>
              <a:rPr lang="cs-CZ" dirty="0"/>
              <a:t> </a:t>
            </a:r>
            <a:r>
              <a:rPr lang="cs-CZ" dirty="0" smtClean="0"/>
              <a:t>samečkové po oplození hynou, vosa může bodnout několikrát</a:t>
            </a:r>
          </a:p>
          <a:p>
            <a:pPr marL="0" indent="0">
              <a:buNone/>
            </a:pPr>
            <a:r>
              <a:rPr lang="cs-CZ" b="1" dirty="0" smtClean="0"/>
              <a:t>Vosa saská </a:t>
            </a:r>
            <a:r>
              <a:rPr lang="cs-CZ" dirty="0" smtClean="0"/>
              <a:t>– staví kulovitá hnízda na půdách</a:t>
            </a:r>
          </a:p>
          <a:p>
            <a:pPr marL="0" indent="0">
              <a:buNone/>
            </a:pPr>
            <a:r>
              <a:rPr lang="cs-CZ" b="1" dirty="0" smtClean="0"/>
              <a:t>Vosa útočná </a:t>
            </a:r>
            <a:r>
              <a:rPr lang="cs-CZ" dirty="0" smtClean="0"/>
              <a:t>– hnízda buduje v zemi</a:t>
            </a:r>
          </a:p>
          <a:p>
            <a:pPr marL="0" indent="0">
              <a:buNone/>
            </a:pPr>
            <a:r>
              <a:rPr lang="cs-CZ" b="1" dirty="0" smtClean="0"/>
              <a:t>Sršeň obecná </a:t>
            </a:r>
            <a:r>
              <a:rPr lang="cs-CZ" dirty="0" smtClean="0"/>
              <a:t>– největší naše vosa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81128"/>
            <a:ext cx="245745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Čmeláci</a:t>
            </a:r>
            <a:r>
              <a:rPr lang="cs-CZ" dirty="0" smtClean="0"/>
              <a:t> –oplozená samička zakládá na jaře kolonii v zemi, živí se nektarem, důležití opylovači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72816"/>
            <a:ext cx="4760381" cy="43544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Včela medonosná</a:t>
            </a:r>
            <a:r>
              <a:rPr lang="cs-CZ" dirty="0" smtClean="0"/>
              <a:t> – důležitý opylovač, matka, dělnice, trubci, dorozumívají se pomocí tance. </a:t>
            </a:r>
            <a:r>
              <a:rPr lang="cs-CZ" b="1" dirty="0" smtClean="0"/>
              <a:t>Včely produkují</a:t>
            </a:r>
            <a:r>
              <a:rPr lang="cs-CZ" dirty="0" smtClean="0"/>
              <a:t> med, vosk, mateří kašičku, včelí jed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9849"/>
            <a:ext cx="6336704" cy="4224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cs-CZ" sz="1050" dirty="0"/>
              <a:t>SVEN TESCHKE, BÜDINGEN. </a:t>
            </a:r>
            <a:r>
              <a:rPr lang="cs-CZ" sz="1050" i="1" dirty="0"/>
              <a:t>cs.wikipedia.org</a:t>
            </a:r>
            <a:r>
              <a:rPr lang="cs-CZ" sz="1050" dirty="0"/>
              <a:t> [online]. [cit. 13.4.2013].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upload.wikimedia.org/wikipedia/commons/thumb/0/07/Vespa_crabro_by_Sven_Teschke.jpg/717px-Vespa_crabro_by_Sven_Teschke.jpg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SVEN TESCHKE, BÜDINGEN. </a:t>
            </a:r>
            <a:r>
              <a:rPr lang="cs-CZ" sz="1050" i="1" dirty="0"/>
              <a:t>cs.wikipedia.org</a:t>
            </a:r>
            <a:r>
              <a:rPr lang="cs-CZ" sz="1050" dirty="0"/>
              <a:t> [online]. [cit. 13.4.2013].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upload.wikimedia.org/wikipedia/commons/thumb/7/75/Bombus_terrestris1_trzmiel_ziemny_small.jpg/655px-Bombus_terrestris1_trzmiel_ziemny_small.jpg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cs.wikipedia.org</a:t>
            </a:r>
            <a:r>
              <a:rPr lang="cs-CZ" sz="1050" dirty="0"/>
              <a:t> [online]. [cit. 13.4.2013]. Dostupný na WWW: http://upload.wikimedia.org/wikipedia/commons/thumb/9/91/Bienen_mit_Brut_2.jpg/800px-Bienen_mit_Brut_2.jpg</a:t>
            </a:r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84</TotalTime>
  <Words>218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 dumy</vt:lpstr>
      <vt:lpstr>Prezentace aplikace PowerPoint</vt:lpstr>
      <vt:lpstr>Vosy, čmeláci, včely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15</cp:revision>
  <dcterms:created xsi:type="dcterms:W3CDTF">2013-02-17T15:43:31Z</dcterms:created>
  <dcterms:modified xsi:type="dcterms:W3CDTF">2013-07-01T08:04:05Z</dcterms:modified>
</cp:coreProperties>
</file>