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8" r:id="rId3"/>
    <p:sldId id="257" r:id="rId4"/>
    <p:sldId id="259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3218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41922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805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1500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8039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6505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70265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2425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59734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7197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2052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225B7-B632-4744-8028-FEA775C92511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B8324-2296-4B8F-9D8B-4469E371EB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5764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49031829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1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VIII.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Přírodopis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Stavba kostí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9.2.</a:t>
                      </a:r>
                      <a:r>
                        <a:rPr lang="cs-CZ" sz="1400" b="1" baseline="0" dirty="0" smtClean="0"/>
                        <a:t> </a:t>
                      </a:r>
                      <a:r>
                        <a:rPr lang="cs-CZ" sz="1400" b="1" baseline="0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11.2.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6898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kostí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4" name="Přímá spojnice 13"/>
          <p:cNvCxnSpPr/>
          <p:nvPr/>
        </p:nvCxnSpPr>
        <p:spPr>
          <a:xfrm>
            <a:off x="5292080" y="400506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0986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/>
          <a:lstStyle/>
          <a:p>
            <a:r>
              <a:rPr lang="cs-CZ" dirty="0" smtClean="0"/>
              <a:t>Kostnatění – </a:t>
            </a:r>
            <a:r>
              <a:rPr lang="cs-CZ" dirty="0" smtClean="0">
                <a:solidFill>
                  <a:srgbClr val="FF0000"/>
                </a:solidFill>
              </a:rPr>
              <a:t>osifikace</a:t>
            </a:r>
            <a:r>
              <a:rPr lang="cs-CZ" dirty="0" smtClean="0"/>
              <a:t> – vznik kostí z chrupavčité tkáně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Růst kostí končí mezi 15. – 25. rokem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Osteoporóza</a:t>
            </a:r>
            <a:r>
              <a:rPr lang="cs-CZ" dirty="0" smtClean="0"/>
              <a:t> - řídnutí kostí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184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Spojení kostí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Pevné </a:t>
            </a:r>
          </a:p>
          <a:p>
            <a:pPr>
              <a:buFontTx/>
              <a:buChar char="-"/>
            </a:pPr>
            <a:r>
              <a:rPr lang="cs-CZ" dirty="0" smtClean="0"/>
              <a:t>švy – kosti lebky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chrupavka – žebra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srůst – kost křížová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vklínění - zuby </a:t>
            </a:r>
          </a:p>
        </p:txBody>
      </p:sp>
    </p:spTree>
    <p:extLst>
      <p:ext uri="{BB962C8B-B14F-4D97-AF65-F5344CB8AC3E}">
        <p14:creationId xmlns:p14="http://schemas.microsoft.com/office/powerpoint/2010/main" xmlns="" val="294884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Pohyblivé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- kloub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1296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Tvary kostí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Dlouhé</a:t>
            </a:r>
            <a:r>
              <a:rPr lang="cs-CZ" dirty="0" smtClean="0"/>
              <a:t> – např. kost stehenní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Krátké</a:t>
            </a:r>
            <a:r>
              <a:rPr lang="cs-CZ" dirty="0" smtClean="0"/>
              <a:t> – kosti zápěstní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Nepravidelné</a:t>
            </a:r>
            <a:r>
              <a:rPr lang="cs-CZ" dirty="0" smtClean="0"/>
              <a:t> – např. obratle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Ploché</a:t>
            </a:r>
            <a:r>
              <a:rPr lang="cs-CZ" dirty="0" smtClean="0"/>
              <a:t> – kosti lebky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2422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1050" dirty="0"/>
          </a:p>
          <a:p>
            <a:pPr marL="0" indent="0">
              <a:buNone/>
            </a:pPr>
            <a:endParaRPr lang="cs-CZ" sz="1050" dirty="0" smtClean="0"/>
          </a:p>
        </p:txBody>
      </p:sp>
    </p:spTree>
    <p:extLst>
      <p:ext uri="{BB962C8B-B14F-4D97-AF65-F5344CB8AC3E}">
        <p14:creationId xmlns:p14="http://schemas.microsoft.com/office/powerpoint/2010/main" xmlns="" val="209747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173</Words>
  <Application>Microsoft Office PowerPoint</Application>
  <PresentationFormat>Předvádění na obrazovce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Stavba kostí</vt:lpstr>
      <vt:lpstr>Snímek 3</vt:lpstr>
      <vt:lpstr>Spojení kostí</vt:lpstr>
      <vt:lpstr>Snímek 5</vt:lpstr>
      <vt:lpstr>Tvary kostí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Stavba kostí</dc:title>
  <dc:creator>uživatel</dc:creator>
  <cp:lastModifiedBy>Dum</cp:lastModifiedBy>
  <cp:revision>25</cp:revision>
  <dcterms:created xsi:type="dcterms:W3CDTF">2013-02-08T19:25:04Z</dcterms:created>
  <dcterms:modified xsi:type="dcterms:W3CDTF">2014-09-17T08:20:01Z</dcterms:modified>
</cp:coreProperties>
</file>