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93235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31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Alkoholy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/>
          <a:lstStyle/>
          <a:p>
            <a:r>
              <a:rPr lang="cs-CZ" dirty="0" smtClean="0"/>
              <a:t>Alkoholy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deriváty uhlovodíků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odík je nahrazen skupinou –OH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yslíkaté deriváty uhlovodíků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Methanol</a:t>
            </a:r>
            <a:r>
              <a:rPr lang="cs-CZ" dirty="0" smtClean="0"/>
              <a:t> – </a:t>
            </a:r>
            <a:r>
              <a:rPr lang="cs-CZ" dirty="0" err="1" smtClean="0"/>
              <a:t>methylalkohol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OH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zniká destilací, rozpouštědlo, výroba bionafty,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oxická látka, poškozuje zrakový nerv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Ethanol</a:t>
            </a:r>
            <a:r>
              <a:rPr lang="cs-CZ" dirty="0" smtClean="0"/>
              <a:t> – </a:t>
            </a:r>
            <a:r>
              <a:rPr lang="cs-CZ" dirty="0" err="1" smtClean="0"/>
              <a:t>ethylalkohol</a:t>
            </a:r>
            <a:r>
              <a:rPr lang="cs-CZ" dirty="0" smtClean="0"/>
              <a:t> – líh –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zniká kvašením cukrů, líh především kvašením škrobu, výroba alkoholických nápojů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denaturací benzínem se vyrábí technický líh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err="1" smtClean="0"/>
              <a:t>Ethanol</a:t>
            </a:r>
            <a:r>
              <a:rPr lang="cs-CZ" dirty="0" smtClean="0"/>
              <a:t> má omamné účinky, návyková látka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abstinenti, alkoholici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nožství alkoholu v krvi se udává v promile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alkohol poškozuje játra, mozek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lidské činnosti, při kterých nelze konzumovat alkoholické nápoje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ákaz prodeje do 18 ti let věku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Doplňte:</a:t>
            </a:r>
          </a:p>
          <a:p>
            <a:pPr marL="0" indent="0">
              <a:buNone/>
            </a:pPr>
            <a:r>
              <a:rPr lang="cs-CZ" dirty="0" smtClean="0"/>
              <a:t>Omamné účinky alkoholu na lidský organismus se projevují …………………………….</a:t>
            </a:r>
          </a:p>
          <a:p>
            <a:pPr marL="0" indent="0">
              <a:buNone/>
            </a:pPr>
            <a:r>
              <a:rPr lang="cs-CZ" dirty="0" smtClean="0"/>
              <a:t>Promysli si důvody, proč by neměl člověk nadměrně požívat alkohol?</a:t>
            </a:r>
          </a:p>
          <a:p>
            <a:pPr marL="0" indent="0">
              <a:buNone/>
            </a:pPr>
            <a:r>
              <a:rPr lang="cs-CZ" dirty="0" smtClean="0"/>
              <a:t>Prohibice je ………………………………………………..</a:t>
            </a:r>
          </a:p>
          <a:p>
            <a:pPr marL="0" indent="0">
              <a:buNone/>
            </a:pPr>
            <a:r>
              <a:rPr lang="cs-CZ" smtClean="0"/>
              <a:t>Cirhóza jater je …………………………………………..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93800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89</TotalTime>
  <Words>230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Alkoholy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2013-02-17T15:43:31Z</dcterms:created>
  <dcterms:modified xsi:type="dcterms:W3CDTF">2013-07-01T09:36:39Z</dcterms:modified>
</cp:coreProperties>
</file>